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7" r:id="rId4"/>
    <p:sldId id="278" r:id="rId5"/>
    <p:sldId id="279" r:id="rId6"/>
    <p:sldId id="264" r:id="rId7"/>
    <p:sldId id="280" r:id="rId8"/>
    <p:sldId id="271" r:id="rId9"/>
    <p:sldId id="269" r:id="rId10"/>
    <p:sldId id="270" r:id="rId11"/>
    <p:sldId id="272" r:id="rId12"/>
    <p:sldId id="273" r:id="rId13"/>
    <p:sldId id="274" r:id="rId14"/>
    <p:sldId id="275" r:id="rId15"/>
    <p:sldId id="259" r:id="rId16"/>
    <p:sldId id="261" r:id="rId17"/>
    <p:sldId id="263" r:id="rId18"/>
    <p:sldId id="265" r:id="rId19"/>
  </p:sldIdLst>
  <p:sldSz cx="12192000" cy="6858000"/>
  <p:notesSz cx="6858000" cy="2200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EA28"/>
    <a:srgbClr val="02132C"/>
    <a:srgbClr val="9898E0"/>
    <a:srgbClr val="869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CBEAAC-4C13-48C9-B971-B88400F5B224}" v="255" dt="2019-05-18T18:05:01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54" autoAdjust="0"/>
    <p:restoredTop sz="66320" autoAdjust="0"/>
  </p:normalViewPr>
  <p:slideViewPr>
    <p:cSldViewPr snapToGrid="0">
      <p:cViewPr varScale="1">
        <p:scale>
          <a:sx n="87" d="100"/>
          <a:sy n="87" d="100"/>
        </p:scale>
        <p:origin x="52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13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Melton" userId="401c338cb96186bc" providerId="LiveId" clId="{9EAA5FE9-6539-484C-B530-030F1EDCA4F7}"/>
    <pc:docChg chg="undo custSel modSld">
      <pc:chgData name="Shawn Melton" userId="401c338cb96186bc" providerId="LiveId" clId="{9EAA5FE9-6539-484C-B530-030F1EDCA4F7}" dt="2019-04-13T00:04:01.659" v="1128" actId="6549"/>
      <pc:docMkLst>
        <pc:docMk/>
      </pc:docMkLst>
      <pc:sldChg chg="modSp">
        <pc:chgData name="Shawn Melton" userId="401c338cb96186bc" providerId="LiveId" clId="{9EAA5FE9-6539-484C-B530-030F1EDCA4F7}" dt="2019-04-13T00:03:48.203" v="1120" actId="255"/>
        <pc:sldMkLst>
          <pc:docMk/>
          <pc:sldMk cId="2105110156" sldId="256"/>
        </pc:sldMkLst>
        <pc:spChg chg="mod">
          <ac:chgData name="Shawn Melton" userId="401c338cb96186bc" providerId="LiveId" clId="{9EAA5FE9-6539-484C-B530-030F1EDCA4F7}" dt="2019-04-13T00:03:48.203" v="1120" actId="255"/>
          <ac:spMkLst>
            <pc:docMk/>
            <pc:sldMk cId="2105110156" sldId="256"/>
            <ac:spMk id="2" creationId="{BC0D18D4-7ADD-48C9-9E4F-CF495738127A}"/>
          </ac:spMkLst>
        </pc:spChg>
        <pc:spChg chg="mod">
          <ac:chgData name="Shawn Melton" userId="401c338cb96186bc" providerId="LiveId" clId="{9EAA5FE9-6539-484C-B530-030F1EDCA4F7}" dt="2019-04-13T00:03:48.203" v="1120" actId="255"/>
          <ac:spMkLst>
            <pc:docMk/>
            <pc:sldMk cId="2105110156" sldId="256"/>
            <ac:spMk id="3" creationId="{4DDEDF1B-10CF-4333-BFDF-1BDA5A536B47}"/>
          </ac:spMkLst>
        </pc:spChg>
      </pc:sldChg>
      <pc:sldChg chg="modSp">
        <pc:chgData name="Shawn Melton" userId="401c338cb96186bc" providerId="LiveId" clId="{9EAA5FE9-6539-484C-B530-030F1EDCA4F7}" dt="2019-04-13T00:03:48.203" v="1120" actId="255"/>
        <pc:sldMkLst>
          <pc:docMk/>
          <pc:sldMk cId="704296495" sldId="257"/>
        </pc:sldMkLst>
        <pc:spChg chg="mod">
          <ac:chgData name="Shawn Melton" userId="401c338cb96186bc" providerId="LiveId" clId="{9EAA5FE9-6539-484C-B530-030F1EDCA4F7}" dt="2019-04-13T00:03:48.203" v="1120" actId="255"/>
          <ac:spMkLst>
            <pc:docMk/>
            <pc:sldMk cId="704296495" sldId="257"/>
            <ac:spMk id="2" creationId="{3AFCA09E-AF6C-44B1-8F60-9780CB681D54}"/>
          </ac:spMkLst>
        </pc:spChg>
        <pc:spChg chg="mod">
          <ac:chgData name="Shawn Melton" userId="401c338cb96186bc" providerId="LiveId" clId="{9EAA5FE9-6539-484C-B530-030F1EDCA4F7}" dt="2019-04-13T00:03:48.203" v="1120" actId="255"/>
          <ac:spMkLst>
            <pc:docMk/>
            <pc:sldMk cId="704296495" sldId="257"/>
            <ac:spMk id="3" creationId="{B6B54234-5600-44FB-96C7-926AA88C2977}"/>
          </ac:spMkLst>
        </pc:spChg>
      </pc:sldChg>
      <pc:sldChg chg="modSp">
        <pc:chgData name="Shawn Melton" userId="401c338cb96186bc" providerId="LiveId" clId="{9EAA5FE9-6539-484C-B530-030F1EDCA4F7}" dt="2019-04-13T00:03:48.203" v="1120" actId="255"/>
        <pc:sldMkLst>
          <pc:docMk/>
          <pc:sldMk cId="2321784226" sldId="259"/>
        </pc:sldMkLst>
        <pc:spChg chg="mod">
          <ac:chgData name="Shawn Melton" userId="401c338cb96186bc" providerId="LiveId" clId="{9EAA5FE9-6539-484C-B530-030F1EDCA4F7}" dt="2019-04-13T00:03:48.203" v="1120" actId="255"/>
          <ac:spMkLst>
            <pc:docMk/>
            <pc:sldMk cId="2321784226" sldId="259"/>
            <ac:spMk id="2" creationId="{D1B0C18B-F42E-4CB0-A49C-D800BA2A4A78}"/>
          </ac:spMkLst>
        </pc:spChg>
        <pc:spChg chg="mod">
          <ac:chgData name="Shawn Melton" userId="401c338cb96186bc" providerId="LiveId" clId="{9EAA5FE9-6539-484C-B530-030F1EDCA4F7}" dt="2019-04-13T00:03:48.203" v="1120" actId="255"/>
          <ac:spMkLst>
            <pc:docMk/>
            <pc:sldMk cId="2321784226" sldId="259"/>
            <ac:spMk id="8" creationId="{66050407-B9BB-4C88-B53B-943028D5C9B8}"/>
          </ac:spMkLst>
        </pc:spChg>
      </pc:sldChg>
      <pc:sldChg chg="modSp">
        <pc:chgData name="Shawn Melton" userId="401c338cb96186bc" providerId="LiveId" clId="{9EAA5FE9-6539-484C-B530-030F1EDCA4F7}" dt="2019-04-13T00:03:48.203" v="1120" actId="255"/>
        <pc:sldMkLst>
          <pc:docMk/>
          <pc:sldMk cId="406156334" sldId="261"/>
        </pc:sldMkLst>
        <pc:spChg chg="mod">
          <ac:chgData name="Shawn Melton" userId="401c338cb96186bc" providerId="LiveId" clId="{9EAA5FE9-6539-484C-B530-030F1EDCA4F7}" dt="2019-04-13T00:03:48.203" v="1120" actId="255"/>
          <ac:spMkLst>
            <pc:docMk/>
            <pc:sldMk cId="406156334" sldId="261"/>
            <ac:spMk id="2" creationId="{F327E79D-24D0-431E-8DA1-4A72FDDB791F}"/>
          </ac:spMkLst>
        </pc:spChg>
        <pc:spChg chg="mod">
          <ac:chgData name="Shawn Melton" userId="401c338cb96186bc" providerId="LiveId" clId="{9EAA5FE9-6539-484C-B530-030F1EDCA4F7}" dt="2019-04-13T00:03:48.203" v="1120" actId="255"/>
          <ac:spMkLst>
            <pc:docMk/>
            <pc:sldMk cId="406156334" sldId="261"/>
            <ac:spMk id="3" creationId="{5834041B-6128-47EB-A3DD-AFD833D1F7CB}"/>
          </ac:spMkLst>
        </pc:spChg>
      </pc:sldChg>
      <pc:sldChg chg="modSp">
        <pc:chgData name="Shawn Melton" userId="401c338cb96186bc" providerId="LiveId" clId="{9EAA5FE9-6539-484C-B530-030F1EDCA4F7}" dt="2019-04-13T00:03:48.203" v="1120" actId="255"/>
        <pc:sldMkLst>
          <pc:docMk/>
          <pc:sldMk cId="3389326359" sldId="263"/>
        </pc:sldMkLst>
        <pc:spChg chg="mod">
          <ac:chgData name="Shawn Melton" userId="401c338cb96186bc" providerId="LiveId" clId="{9EAA5FE9-6539-484C-B530-030F1EDCA4F7}" dt="2019-04-13T00:03:48.203" v="1120" actId="255"/>
          <ac:spMkLst>
            <pc:docMk/>
            <pc:sldMk cId="3389326359" sldId="263"/>
            <ac:spMk id="2" creationId="{4A5957AD-61B4-45D6-8858-DFEC6DC2BDE4}"/>
          </ac:spMkLst>
        </pc:spChg>
      </pc:sldChg>
      <pc:sldChg chg="modSp">
        <pc:chgData name="Shawn Melton" userId="401c338cb96186bc" providerId="LiveId" clId="{9EAA5FE9-6539-484C-B530-030F1EDCA4F7}" dt="2019-04-13T00:03:48.203" v="1120" actId="255"/>
        <pc:sldMkLst>
          <pc:docMk/>
          <pc:sldMk cId="1271440405" sldId="264"/>
        </pc:sldMkLst>
        <pc:spChg chg="mod">
          <ac:chgData name="Shawn Melton" userId="401c338cb96186bc" providerId="LiveId" clId="{9EAA5FE9-6539-484C-B530-030F1EDCA4F7}" dt="2019-04-13T00:03:48.203" v="1120" actId="255"/>
          <ac:spMkLst>
            <pc:docMk/>
            <pc:sldMk cId="1271440405" sldId="264"/>
            <ac:spMk id="2" creationId="{DE5F3F59-23F8-414D-AA96-7F5430CCAFA3}"/>
          </ac:spMkLst>
        </pc:spChg>
      </pc:sldChg>
    </pc:docChg>
  </pc:docChgLst>
  <pc:docChgLst>
    <pc:chgData name="Shawn Melton" userId="401c338cb96186bc" providerId="LiveId" clId="{BACBEAAC-4C13-48C9-B971-B88400F5B224}"/>
    <pc:docChg chg="undo redo custSel mod addSld delSld modSld sldOrd modMainMaster">
      <pc:chgData name="Shawn Melton" userId="401c338cb96186bc" providerId="LiveId" clId="{BACBEAAC-4C13-48C9-B971-B88400F5B224}" dt="2019-05-18T18:05:48.090" v="22512" actId="2696"/>
      <pc:docMkLst>
        <pc:docMk/>
      </pc:docMkLst>
      <pc:sldChg chg="addSp delSp modSp mod modTransition setBg modAnim modNotesTx">
        <pc:chgData name="Shawn Melton" userId="401c338cb96186bc" providerId="LiveId" clId="{BACBEAAC-4C13-48C9-B971-B88400F5B224}" dt="2019-05-15T18:24:59.948" v="22502" actId="20577"/>
        <pc:sldMkLst>
          <pc:docMk/>
          <pc:sldMk cId="2105110156" sldId="256"/>
        </pc:sldMkLst>
        <pc:spChg chg="mod">
          <ac:chgData name="Shawn Melton" userId="401c338cb96186bc" providerId="LiveId" clId="{BACBEAAC-4C13-48C9-B971-B88400F5B224}" dt="2019-04-10T03:52:02.568" v="4651" actId="26606"/>
          <ac:spMkLst>
            <pc:docMk/>
            <pc:sldMk cId="2105110156" sldId="256"/>
            <ac:spMk id="2" creationId="{BC0D18D4-7ADD-48C9-9E4F-CF495738127A}"/>
          </ac:spMkLst>
        </pc:spChg>
        <pc:spChg chg="mod">
          <ac:chgData name="Shawn Melton" userId="401c338cb96186bc" providerId="LiveId" clId="{BACBEAAC-4C13-48C9-B971-B88400F5B224}" dt="2019-05-15T18:24:59.948" v="22502" actId="20577"/>
          <ac:spMkLst>
            <pc:docMk/>
            <pc:sldMk cId="2105110156" sldId="256"/>
            <ac:spMk id="3" creationId="{4DDEDF1B-10CF-4333-BFDF-1BDA5A536B47}"/>
          </ac:spMkLst>
        </pc:spChg>
        <pc:spChg chg="add mod">
          <ac:chgData name="Shawn Melton" userId="401c338cb96186bc" providerId="LiveId" clId="{BACBEAAC-4C13-48C9-B971-B88400F5B224}" dt="2019-04-17T13:08:29.440" v="11933" actId="20577"/>
          <ac:spMkLst>
            <pc:docMk/>
            <pc:sldMk cId="2105110156" sldId="256"/>
            <ac:spMk id="4" creationId="{A7FC41BF-E1F7-4305-A623-4F75C49A1638}"/>
          </ac:spMkLst>
        </pc:spChg>
        <pc:spChg chg="add del">
          <ac:chgData name="Shawn Melton" userId="401c338cb96186bc" providerId="LiveId" clId="{BACBEAAC-4C13-48C9-B971-B88400F5B224}" dt="2019-04-10T03:52:02.568" v="4651" actId="26606"/>
          <ac:spMkLst>
            <pc:docMk/>
            <pc:sldMk cId="2105110156" sldId="256"/>
            <ac:spMk id="9" creationId="{23962611-DFD5-4092-AAFD-559E3DFCE2C9}"/>
          </ac:spMkLst>
        </pc:spChg>
        <pc:picChg chg="add del">
          <ac:chgData name="Shawn Melton" userId="401c338cb96186bc" providerId="LiveId" clId="{BACBEAAC-4C13-48C9-B971-B88400F5B224}" dt="2019-04-10T03:52:02.568" v="4651" actId="26606"/>
          <ac:picMkLst>
            <pc:docMk/>
            <pc:sldMk cId="2105110156" sldId="256"/>
            <ac:picMk id="11" creationId="{2270F1FA-0425-408F-9861-80BF5AFB276D}"/>
          </ac:picMkLst>
        </pc:picChg>
      </pc:sldChg>
      <pc:sldChg chg="addSp delSp modSp new add mod modTransition setBg modAnim modNotesTx">
        <pc:chgData name="Shawn Melton" userId="401c338cb96186bc" providerId="LiveId" clId="{BACBEAAC-4C13-48C9-B971-B88400F5B224}" dt="2019-05-15T18:22:39.125" v="22499" actId="6549"/>
        <pc:sldMkLst>
          <pc:docMk/>
          <pc:sldMk cId="704296495" sldId="257"/>
        </pc:sldMkLst>
        <pc:spChg chg="mod">
          <ac:chgData name="Shawn Melton" userId="401c338cb96186bc" providerId="LiveId" clId="{BACBEAAC-4C13-48C9-B971-B88400F5B224}" dt="2019-04-10T03:52:02.069" v="4650" actId="26606"/>
          <ac:spMkLst>
            <pc:docMk/>
            <pc:sldMk cId="704296495" sldId="257"/>
            <ac:spMk id="2" creationId="{3AFCA09E-AF6C-44B1-8F60-9780CB681D54}"/>
          </ac:spMkLst>
        </pc:spChg>
        <pc:spChg chg="mod">
          <ac:chgData name="Shawn Melton" userId="401c338cb96186bc" providerId="LiveId" clId="{BACBEAAC-4C13-48C9-B971-B88400F5B224}" dt="2019-05-15T18:22:39.125" v="22499" actId="6549"/>
          <ac:spMkLst>
            <pc:docMk/>
            <pc:sldMk cId="704296495" sldId="257"/>
            <ac:spMk id="3" creationId="{B6B54234-5600-44FB-96C7-926AA88C2977}"/>
          </ac:spMkLst>
        </pc:spChg>
        <pc:spChg chg="add del">
          <ac:chgData name="Shawn Melton" userId="401c338cb96186bc" providerId="LiveId" clId="{BACBEAAC-4C13-48C9-B971-B88400F5B224}" dt="2019-04-10T03:50:01.515" v="4595" actId="26606"/>
          <ac:spMkLst>
            <pc:docMk/>
            <pc:sldMk cId="704296495" sldId="257"/>
            <ac:spMk id="8" creationId="{4351DFE5-F63D-4BE0-BDA9-E3EB88F01AA5}"/>
          </ac:spMkLst>
        </pc:spChg>
        <pc:spChg chg="add del">
          <ac:chgData name="Shawn Melton" userId="401c338cb96186bc" providerId="LiveId" clId="{BACBEAAC-4C13-48C9-B971-B88400F5B224}" dt="2019-04-10T03:52:02.069" v="4650" actId="26606"/>
          <ac:spMkLst>
            <pc:docMk/>
            <pc:sldMk cId="704296495" sldId="257"/>
            <ac:spMk id="13" creationId="{3B854194-185D-494D-905C-7C7CB2E30F6E}"/>
          </ac:spMkLst>
        </pc:spChg>
        <pc:spChg chg="add del">
          <ac:chgData name="Shawn Melton" userId="401c338cb96186bc" providerId="LiveId" clId="{BACBEAAC-4C13-48C9-B971-B88400F5B224}" dt="2019-04-10T03:52:02.069" v="4650" actId="26606"/>
          <ac:spMkLst>
            <pc:docMk/>
            <pc:sldMk cId="704296495" sldId="257"/>
            <ac:spMk id="14" creationId="{B4F5FA0D-0104-4987-8241-EFF7C85B88DE}"/>
          </ac:spMkLst>
        </pc:spChg>
        <pc:picChg chg="add del">
          <ac:chgData name="Shawn Melton" userId="401c338cb96186bc" providerId="LiveId" clId="{BACBEAAC-4C13-48C9-B971-B88400F5B224}" dt="2019-04-10T03:50:01.515" v="4595" actId="26606"/>
          <ac:picMkLst>
            <pc:docMk/>
            <pc:sldMk cId="704296495" sldId="257"/>
            <ac:picMk id="10" creationId="{3AA16612-ACD2-4A16-8F2B-4514FD6BF28F}"/>
          </ac:picMkLst>
        </pc:picChg>
        <pc:picChg chg="add del">
          <ac:chgData name="Shawn Melton" userId="401c338cb96186bc" providerId="LiveId" clId="{BACBEAAC-4C13-48C9-B971-B88400F5B224}" dt="2019-04-10T03:52:02.069" v="4650" actId="26606"/>
          <ac:picMkLst>
            <pc:docMk/>
            <pc:sldMk cId="704296495" sldId="257"/>
            <ac:picMk id="12" creationId="{2897127E-6CEF-446C-BE87-93B7C46E49D1}"/>
          </ac:picMkLst>
        </pc:picChg>
      </pc:sldChg>
      <pc:sldChg chg="addSp delSp modSp mod modTransition setBg modNotesTx">
        <pc:chgData name="Shawn Melton" userId="401c338cb96186bc" providerId="LiveId" clId="{BACBEAAC-4C13-48C9-B971-B88400F5B224}" dt="2019-04-12T01:09:27.356" v="6609"/>
        <pc:sldMkLst>
          <pc:docMk/>
          <pc:sldMk cId="2321784226" sldId="259"/>
        </pc:sldMkLst>
        <pc:spChg chg="mod">
          <ac:chgData name="Shawn Melton" userId="401c338cb96186bc" providerId="LiveId" clId="{BACBEAAC-4C13-48C9-B971-B88400F5B224}" dt="2019-04-10T03:52:00.784" v="4647" actId="26606"/>
          <ac:spMkLst>
            <pc:docMk/>
            <pc:sldMk cId="2321784226" sldId="259"/>
            <ac:spMk id="2" creationId="{D1B0C18B-F42E-4CB0-A49C-D800BA2A4A78}"/>
          </ac:spMkLst>
        </pc:spChg>
        <pc:spChg chg="del">
          <ac:chgData name="Shawn Melton" userId="401c338cb96186bc" providerId="LiveId" clId="{BACBEAAC-4C13-48C9-B971-B88400F5B224}" dt="2019-04-10T00:30:24.106" v="1611"/>
          <ac:spMkLst>
            <pc:docMk/>
            <pc:sldMk cId="2321784226" sldId="259"/>
            <ac:spMk id="3" creationId="{7BDCFB2A-2446-49EA-856B-61C31D36271E}"/>
          </ac:spMkLst>
        </pc:spChg>
        <pc:spChg chg="add del mod">
          <ac:chgData name="Shawn Melton" userId="401c338cb96186bc" providerId="LiveId" clId="{BACBEAAC-4C13-48C9-B971-B88400F5B224}" dt="2019-04-10T00:30:55.830" v="1612"/>
          <ac:spMkLst>
            <pc:docMk/>
            <pc:sldMk cId="2321784226" sldId="259"/>
            <ac:spMk id="4" creationId="{054438C3-E2C3-44ED-B136-D5EC72CE48CF}"/>
          </ac:spMkLst>
        </pc:spChg>
        <pc:spChg chg="add del mod">
          <ac:chgData name="Shawn Melton" userId="401c338cb96186bc" providerId="LiveId" clId="{BACBEAAC-4C13-48C9-B971-B88400F5B224}" dt="2019-04-10T00:30:55.830" v="1612"/>
          <ac:spMkLst>
            <pc:docMk/>
            <pc:sldMk cId="2321784226" sldId="259"/>
            <ac:spMk id="5" creationId="{AD33D325-A8E9-4F75-B9E2-DD7370BCE0B6}"/>
          </ac:spMkLst>
        </pc:spChg>
        <pc:spChg chg="add del mod">
          <ac:chgData name="Shawn Melton" userId="401c338cb96186bc" providerId="LiveId" clId="{BACBEAAC-4C13-48C9-B971-B88400F5B224}" dt="2019-04-10T00:30:55.830" v="1612"/>
          <ac:spMkLst>
            <pc:docMk/>
            <pc:sldMk cId="2321784226" sldId="259"/>
            <ac:spMk id="6" creationId="{B1822308-A493-4147-A08A-EC57FA372E09}"/>
          </ac:spMkLst>
        </pc:spChg>
        <pc:spChg chg="add del mod">
          <ac:chgData name="Shawn Melton" userId="401c338cb96186bc" providerId="LiveId" clId="{BACBEAAC-4C13-48C9-B971-B88400F5B224}" dt="2019-04-10T00:30:55.830" v="1612"/>
          <ac:spMkLst>
            <pc:docMk/>
            <pc:sldMk cId="2321784226" sldId="259"/>
            <ac:spMk id="7" creationId="{0A841DDF-2CE4-497F-ACE5-EE91AEC3A1DC}"/>
          </ac:spMkLst>
        </pc:spChg>
        <pc:spChg chg="add mod">
          <ac:chgData name="Shawn Melton" userId="401c338cb96186bc" providerId="LiveId" clId="{BACBEAAC-4C13-48C9-B971-B88400F5B224}" dt="2019-04-11T23:29:30.314" v="5038" actId="20577"/>
          <ac:spMkLst>
            <pc:docMk/>
            <pc:sldMk cId="2321784226" sldId="259"/>
            <ac:spMk id="8" creationId="{66050407-B9BB-4C88-B53B-943028D5C9B8}"/>
          </ac:spMkLst>
        </pc:spChg>
        <pc:spChg chg="add del mod">
          <ac:chgData name="Shawn Melton" userId="401c338cb96186bc" providerId="LiveId" clId="{BACBEAAC-4C13-48C9-B971-B88400F5B224}" dt="2019-04-10T01:11:39.774" v="1649"/>
          <ac:spMkLst>
            <pc:docMk/>
            <pc:sldMk cId="2321784226" sldId="259"/>
            <ac:spMk id="9" creationId="{4D9E8CC0-21AA-4119-A9CE-99EB306BC6F9}"/>
          </ac:spMkLst>
        </pc:spChg>
        <pc:spChg chg="add del">
          <ac:chgData name="Shawn Melton" userId="401c338cb96186bc" providerId="LiveId" clId="{BACBEAAC-4C13-48C9-B971-B88400F5B224}" dt="2019-04-10T03:51:55.926" v="4641" actId="26606"/>
          <ac:spMkLst>
            <pc:docMk/>
            <pc:sldMk cId="2321784226" sldId="259"/>
            <ac:spMk id="15" creationId="{F5493CFF-E43B-4B10-ACE1-C8A1246629EA}"/>
          </ac:spMkLst>
        </pc:spChg>
        <pc:spChg chg="add del">
          <ac:chgData name="Shawn Melton" userId="401c338cb96186bc" providerId="LiveId" clId="{BACBEAAC-4C13-48C9-B971-B88400F5B224}" dt="2019-04-10T03:51:58.262" v="4644" actId="26606"/>
          <ac:spMkLst>
            <pc:docMk/>
            <pc:sldMk cId="2321784226" sldId="259"/>
            <ac:spMk id="17" creationId="{42A5316D-ED2F-4F89-B4B4-8D9240B1A348}"/>
          </ac:spMkLst>
        </pc:spChg>
        <pc:spChg chg="add del">
          <ac:chgData name="Shawn Melton" userId="401c338cb96186bc" providerId="LiveId" clId="{BACBEAAC-4C13-48C9-B971-B88400F5B224}" dt="2019-04-10T03:52:00.784" v="4647" actId="26606"/>
          <ac:spMkLst>
            <pc:docMk/>
            <pc:sldMk cId="2321784226" sldId="259"/>
            <ac:spMk id="19" creationId="{42A5316D-ED2F-4F89-B4B4-8D9240B1A348}"/>
          </ac:spMkLst>
        </pc:spChg>
        <pc:graphicFrameChg chg="add mod modGraphic">
          <ac:chgData name="Shawn Melton" userId="401c338cb96186bc" providerId="LiveId" clId="{BACBEAAC-4C13-48C9-B971-B88400F5B224}" dt="2019-04-10T03:52:00.784" v="4647" actId="26606"/>
          <ac:graphicFrameMkLst>
            <pc:docMk/>
            <pc:sldMk cId="2321784226" sldId="259"/>
            <ac:graphicFrameMk id="10" creationId="{5D0AAE2F-B316-48F6-9797-15BFD17033BE}"/>
          </ac:graphicFrameMkLst>
        </pc:graphicFrameChg>
      </pc:sldChg>
      <pc:sldChg chg="addSp modSp new add modTransition modNotesTx">
        <pc:chgData name="Shawn Melton" userId="401c338cb96186bc" providerId="LiveId" clId="{BACBEAAC-4C13-48C9-B971-B88400F5B224}" dt="2019-04-12T01:09:27.356" v="6609"/>
        <pc:sldMkLst>
          <pc:docMk/>
          <pc:sldMk cId="406156334" sldId="261"/>
        </pc:sldMkLst>
        <pc:spChg chg="mod">
          <ac:chgData name="Shawn Melton" userId="401c338cb96186bc" providerId="LiveId" clId="{BACBEAAC-4C13-48C9-B971-B88400F5B224}" dt="2019-04-10T01:20:12.119" v="3432"/>
          <ac:spMkLst>
            <pc:docMk/>
            <pc:sldMk cId="406156334" sldId="261"/>
            <ac:spMk id="2" creationId="{F327E79D-24D0-431E-8DA1-4A72FDDB791F}"/>
          </ac:spMkLst>
        </pc:spChg>
        <pc:spChg chg="mod">
          <ac:chgData name="Shawn Melton" userId="401c338cb96186bc" providerId="LiveId" clId="{BACBEAAC-4C13-48C9-B971-B88400F5B224}" dt="2019-04-10T01:20:07.435" v="3428" actId="20577"/>
          <ac:spMkLst>
            <pc:docMk/>
            <pc:sldMk cId="406156334" sldId="261"/>
            <ac:spMk id="3" creationId="{5834041B-6128-47EB-A3DD-AFD833D1F7CB}"/>
          </ac:spMkLst>
        </pc:spChg>
        <pc:graphicFrameChg chg="add modGraphic">
          <ac:chgData name="Shawn Melton" userId="401c338cb96186bc" providerId="LiveId" clId="{BACBEAAC-4C13-48C9-B971-B88400F5B224}" dt="2019-04-10T01:26:31.892" v="4558" actId="20577"/>
          <ac:graphicFrameMkLst>
            <pc:docMk/>
            <pc:sldMk cId="406156334" sldId="261"/>
            <ac:graphicFrameMk id="4" creationId="{8C65C3E2-DFBB-4E20-8EA2-55172DEB60D8}"/>
          </ac:graphicFrameMkLst>
        </pc:graphicFrameChg>
      </pc:sldChg>
      <pc:sldChg chg="addSp delSp modSp new add del mod modTransition setBg modNotesTx">
        <pc:chgData name="Shawn Melton" userId="401c338cb96186bc" providerId="LiveId" clId="{BACBEAAC-4C13-48C9-B971-B88400F5B224}" dt="2019-05-18T18:05:44.896" v="22511" actId="2696"/>
        <pc:sldMkLst>
          <pc:docMk/>
          <pc:sldMk cId="3360429228" sldId="262"/>
        </pc:sldMkLst>
        <pc:spChg chg="add del">
          <ac:chgData name="Shawn Melton" userId="401c338cb96186bc" providerId="LiveId" clId="{BACBEAAC-4C13-48C9-B971-B88400F5B224}" dt="2019-04-10T03:52:06.073" v="4657"/>
          <ac:spMkLst>
            <pc:docMk/>
            <pc:sldMk cId="3360429228" sldId="262"/>
            <ac:spMk id="2" creationId="{A5154200-2EC6-4FAE-A689-AE8743A17951}"/>
          </ac:spMkLst>
        </pc:spChg>
        <pc:spChg chg="add del">
          <ac:chgData name="Shawn Melton" userId="401c338cb96186bc" providerId="LiveId" clId="{BACBEAAC-4C13-48C9-B971-B88400F5B224}" dt="2019-04-10T03:52:06.073" v="4657"/>
          <ac:spMkLst>
            <pc:docMk/>
            <pc:sldMk cId="3360429228" sldId="262"/>
            <ac:spMk id="3" creationId="{8642CDED-208B-4869-8FC4-7EAF6140E571}"/>
          </ac:spMkLst>
        </pc:spChg>
        <pc:spChg chg="add del mod">
          <ac:chgData name="Shawn Melton" userId="401c338cb96186bc" providerId="LiveId" clId="{BACBEAAC-4C13-48C9-B971-B88400F5B224}" dt="2019-04-10T03:52:26.280" v="4658"/>
          <ac:spMkLst>
            <pc:docMk/>
            <pc:sldMk cId="3360429228" sldId="262"/>
            <ac:spMk id="4" creationId="{F9E07190-E2A8-43F3-932C-BD131B243C15}"/>
          </ac:spMkLst>
        </pc:spChg>
        <pc:spChg chg="add del mod">
          <ac:chgData name="Shawn Melton" userId="401c338cb96186bc" providerId="LiveId" clId="{BACBEAAC-4C13-48C9-B971-B88400F5B224}" dt="2019-04-10T03:52:26.280" v="4658"/>
          <ac:spMkLst>
            <pc:docMk/>
            <pc:sldMk cId="3360429228" sldId="262"/>
            <ac:spMk id="5" creationId="{6D67DC5A-286F-4558-BFC0-BBE001CB52BD}"/>
          </ac:spMkLst>
        </pc:spChg>
        <pc:spChg chg="add mod">
          <ac:chgData name="Shawn Melton" userId="401c338cb96186bc" providerId="LiveId" clId="{BACBEAAC-4C13-48C9-B971-B88400F5B224}" dt="2019-04-10T03:52:46.072" v="4680" actId="20577"/>
          <ac:spMkLst>
            <pc:docMk/>
            <pc:sldMk cId="3360429228" sldId="262"/>
            <ac:spMk id="6" creationId="{5928A4B0-0D18-49EB-892F-77D2DF521D61}"/>
          </ac:spMkLst>
        </pc:spChg>
        <pc:spChg chg="add del mod">
          <ac:chgData name="Shawn Melton" userId="401c338cb96186bc" providerId="LiveId" clId="{BACBEAAC-4C13-48C9-B971-B88400F5B224}" dt="2019-04-10T03:54:08.213" v="4681"/>
          <ac:spMkLst>
            <pc:docMk/>
            <pc:sldMk cId="3360429228" sldId="262"/>
            <ac:spMk id="7" creationId="{AF7B9023-9F5A-433B-8268-1ED6FD6F0353}"/>
          </ac:spMkLst>
        </pc:spChg>
        <pc:spChg chg="add del mod">
          <ac:chgData name="Shawn Melton" userId="401c338cb96186bc" providerId="LiveId" clId="{BACBEAAC-4C13-48C9-B971-B88400F5B224}" dt="2019-04-10T03:54:16.884" v="4682" actId="478"/>
          <ac:spMkLst>
            <pc:docMk/>
            <pc:sldMk cId="3360429228" sldId="262"/>
            <ac:spMk id="8" creationId="{792EC003-2357-4D81-A610-6D4A56182A01}"/>
          </ac:spMkLst>
        </pc:spChg>
        <pc:spChg chg="add del mod">
          <ac:chgData name="Shawn Melton" userId="401c338cb96186bc" providerId="LiveId" clId="{BACBEAAC-4C13-48C9-B971-B88400F5B224}" dt="2019-04-10T03:55:32.239" v="4862" actId="478"/>
          <ac:spMkLst>
            <pc:docMk/>
            <pc:sldMk cId="3360429228" sldId="262"/>
            <ac:spMk id="9" creationId="{9EF3E2FD-3E66-469D-AF8A-1F2813E7EC30}"/>
          </ac:spMkLst>
        </pc:spChg>
        <pc:spChg chg="add del">
          <ac:chgData name="Shawn Melton" userId="401c338cb96186bc" providerId="LiveId" clId="{BACBEAAC-4C13-48C9-B971-B88400F5B224}" dt="2019-04-10T03:52:02.574" v="4652" actId="26606"/>
          <ac:spMkLst>
            <pc:docMk/>
            <pc:sldMk cId="3360429228" sldId="262"/>
            <ac:spMk id="10" creationId="{23962611-DFD5-4092-AAFD-559E3DFCE2C9}"/>
          </ac:spMkLst>
        </pc:spChg>
        <pc:spChg chg="add mod">
          <ac:chgData name="Shawn Melton" userId="401c338cb96186bc" providerId="LiveId" clId="{BACBEAAC-4C13-48C9-B971-B88400F5B224}" dt="2019-04-23T17:40:15.270" v="19674" actId="20577"/>
          <ac:spMkLst>
            <pc:docMk/>
            <pc:sldMk cId="3360429228" sldId="262"/>
            <ac:spMk id="11" creationId="{EB39DFCA-2B15-41F5-A01B-6D15DCD6CC29}"/>
          </ac:spMkLst>
        </pc:spChg>
        <pc:picChg chg="add del">
          <ac:chgData name="Shawn Melton" userId="401c338cb96186bc" providerId="LiveId" clId="{BACBEAAC-4C13-48C9-B971-B88400F5B224}" dt="2019-04-10T03:52:02.574" v="4652" actId="26606"/>
          <ac:picMkLst>
            <pc:docMk/>
            <pc:sldMk cId="3360429228" sldId="262"/>
            <ac:picMk id="12" creationId="{2270F1FA-0425-408F-9861-80BF5AFB276D}"/>
          </ac:picMkLst>
        </pc:picChg>
        <pc:picChg chg="add del mod">
          <ac:chgData name="Shawn Melton" userId="401c338cb96186bc" providerId="LiveId" clId="{BACBEAAC-4C13-48C9-B971-B88400F5B224}" dt="2019-04-11T23:30:49.300" v="5039" actId="21"/>
          <ac:picMkLst>
            <pc:docMk/>
            <pc:sldMk cId="3360429228" sldId="262"/>
            <ac:picMk id="1026" creationId="{B794FA83-1E33-48B8-BD62-B3D0EEB87378}"/>
          </ac:picMkLst>
        </pc:picChg>
      </pc:sldChg>
      <pc:sldChg chg="addSp delSp modSp new add ord modTransition modNotesTx">
        <pc:chgData name="Shawn Melton" userId="401c338cb96186bc" providerId="LiveId" clId="{BACBEAAC-4C13-48C9-B971-B88400F5B224}" dt="2019-05-14T16:08:42.095" v="22456" actId="6549"/>
        <pc:sldMkLst>
          <pc:docMk/>
          <pc:sldMk cId="3389326359" sldId="263"/>
        </pc:sldMkLst>
        <pc:spChg chg="mod">
          <ac:chgData name="Shawn Melton" userId="401c338cb96186bc" providerId="LiveId" clId="{BACBEAAC-4C13-48C9-B971-B88400F5B224}" dt="2019-04-11T23:31:15.097" v="5070" actId="20577"/>
          <ac:spMkLst>
            <pc:docMk/>
            <pc:sldMk cId="3389326359" sldId="263"/>
            <ac:spMk id="2" creationId="{4A5957AD-61B4-45D6-8858-DFEC6DC2BDE4}"/>
          </ac:spMkLst>
        </pc:spChg>
        <pc:spChg chg="del">
          <ac:chgData name="Shawn Melton" userId="401c338cb96186bc" providerId="LiveId" clId="{BACBEAAC-4C13-48C9-B971-B88400F5B224}" dt="2019-04-11T23:31:21.397" v="5071" actId="478"/>
          <ac:spMkLst>
            <pc:docMk/>
            <pc:sldMk cId="3389326359" sldId="263"/>
            <ac:spMk id="3" creationId="{1AA8B338-1ED2-4182-BC7A-D3558142B4AA}"/>
          </ac:spMkLst>
        </pc:spChg>
        <pc:spChg chg="add mod">
          <ac:chgData name="Shawn Melton" userId="401c338cb96186bc" providerId="LiveId" clId="{BACBEAAC-4C13-48C9-B971-B88400F5B224}" dt="2019-04-12T18:18:26.678" v="6728" actId="1076"/>
          <ac:spMkLst>
            <pc:docMk/>
            <pc:sldMk cId="3389326359" sldId="263"/>
            <ac:spMk id="5" creationId="{53EA4862-A14B-4B63-947A-00BB5CB6A276}"/>
          </ac:spMkLst>
        </pc:spChg>
        <pc:picChg chg="add mod">
          <ac:chgData name="Shawn Melton" userId="401c338cb96186bc" providerId="LiveId" clId="{BACBEAAC-4C13-48C9-B971-B88400F5B224}" dt="2019-04-12T01:00:10.789" v="6454" actId="14100"/>
          <ac:picMkLst>
            <pc:docMk/>
            <pc:sldMk cId="3389326359" sldId="263"/>
            <ac:picMk id="4" creationId="{BEA53FDE-90B0-4567-87A7-CBEB87F0CC74}"/>
          </ac:picMkLst>
        </pc:picChg>
        <pc:picChg chg="add mod">
          <ac:chgData name="Shawn Melton" userId="401c338cb96186bc" providerId="LiveId" clId="{BACBEAAC-4C13-48C9-B971-B88400F5B224}" dt="2019-04-12T18:18:31.365" v="6729" actId="1076"/>
          <ac:picMkLst>
            <pc:docMk/>
            <pc:sldMk cId="3389326359" sldId="263"/>
            <ac:picMk id="1026" creationId="{97E33909-99DE-4E2F-AC8C-7FB34521DECD}"/>
          </ac:picMkLst>
        </pc:picChg>
      </pc:sldChg>
      <pc:sldChg chg="addSp modSp new add ord modTransition modNotesTx">
        <pc:chgData name="Shawn Melton" userId="401c338cb96186bc" providerId="LiveId" clId="{BACBEAAC-4C13-48C9-B971-B88400F5B224}" dt="2019-05-18T18:02:13.990" v="22504" actId="12"/>
        <pc:sldMkLst>
          <pc:docMk/>
          <pc:sldMk cId="1271440405" sldId="264"/>
        </pc:sldMkLst>
        <pc:spChg chg="mod">
          <ac:chgData name="Shawn Melton" userId="401c338cb96186bc" providerId="LiveId" clId="{BACBEAAC-4C13-48C9-B971-B88400F5B224}" dt="2019-04-15T16:44:59.598" v="8555" actId="6549"/>
          <ac:spMkLst>
            <pc:docMk/>
            <pc:sldMk cId="1271440405" sldId="264"/>
            <ac:spMk id="2" creationId="{DE5F3F59-23F8-414D-AA96-7F5430CCAFA3}"/>
          </ac:spMkLst>
        </pc:spChg>
        <pc:spChg chg="mod">
          <ac:chgData name="Shawn Melton" userId="401c338cb96186bc" providerId="LiveId" clId="{BACBEAAC-4C13-48C9-B971-B88400F5B224}" dt="2019-04-16T20:42:03.811" v="11277" actId="114"/>
          <ac:spMkLst>
            <pc:docMk/>
            <pc:sldMk cId="1271440405" sldId="264"/>
            <ac:spMk id="3" creationId="{8EF5EB49-008D-4472-AAE1-BE765AA34F07}"/>
          </ac:spMkLst>
        </pc:spChg>
        <pc:picChg chg="add mod">
          <ac:chgData name="Shawn Melton" userId="401c338cb96186bc" providerId="LiveId" clId="{BACBEAAC-4C13-48C9-B971-B88400F5B224}" dt="2019-04-16T17:35:00.153" v="8680" actId="14100"/>
          <ac:picMkLst>
            <pc:docMk/>
            <pc:sldMk cId="1271440405" sldId="264"/>
            <ac:picMk id="4" creationId="{99FF41FB-F7A5-41F2-B444-8F65199C7B0B}"/>
          </ac:picMkLst>
        </pc:picChg>
        <pc:picChg chg="add mod">
          <ac:chgData name="Shawn Melton" userId="401c338cb96186bc" providerId="LiveId" clId="{BACBEAAC-4C13-48C9-B971-B88400F5B224}" dt="2019-04-16T17:35:44.827" v="8683" actId="14100"/>
          <ac:picMkLst>
            <pc:docMk/>
            <pc:sldMk cId="1271440405" sldId="264"/>
            <ac:picMk id="5" creationId="{498FDEDD-0C7B-45C9-820B-DA356F553D4B}"/>
          </ac:picMkLst>
        </pc:picChg>
      </pc:sldChg>
      <pc:sldChg chg="addSp delSp modSp add ord modNotesTx">
        <pc:chgData name="Shawn Melton" userId="401c338cb96186bc" providerId="LiveId" clId="{BACBEAAC-4C13-48C9-B971-B88400F5B224}" dt="2019-05-15T17:56:22.336" v="22483" actId="20577"/>
        <pc:sldMkLst>
          <pc:docMk/>
          <pc:sldMk cId="1809040944" sldId="265"/>
        </pc:sldMkLst>
        <pc:spChg chg="add del mod">
          <ac:chgData name="Shawn Melton" userId="401c338cb96186bc" providerId="LiveId" clId="{BACBEAAC-4C13-48C9-B971-B88400F5B224}" dt="2019-05-15T17:55:24.232" v="22463" actId="478"/>
          <ac:spMkLst>
            <pc:docMk/>
            <pc:sldMk cId="1809040944" sldId="265"/>
            <ac:spMk id="3" creationId="{0435EDF4-4AB8-4C35-BB0E-82FC50103CC1}"/>
          </ac:spMkLst>
        </pc:spChg>
        <pc:spChg chg="del">
          <ac:chgData name="Shawn Melton" userId="401c338cb96186bc" providerId="LiveId" clId="{BACBEAAC-4C13-48C9-B971-B88400F5B224}" dt="2019-05-15T17:55:20.542" v="22461" actId="478"/>
          <ac:spMkLst>
            <pc:docMk/>
            <pc:sldMk cId="1809040944" sldId="265"/>
            <ac:spMk id="4" creationId="{2E1C39F2-BA86-4CB7-89F0-ECF58549FCDD}"/>
          </ac:spMkLst>
        </pc:spChg>
        <pc:spChg chg="del mod">
          <ac:chgData name="Shawn Melton" userId="401c338cb96186bc" providerId="LiveId" clId="{BACBEAAC-4C13-48C9-B971-B88400F5B224}" dt="2019-05-15T17:55:16.679" v="22460" actId="478"/>
          <ac:spMkLst>
            <pc:docMk/>
            <pc:sldMk cId="1809040944" sldId="265"/>
            <ac:spMk id="5" creationId="{60A27BA1-C8C4-4163-A703-69D2D17BCBFA}"/>
          </ac:spMkLst>
        </pc:spChg>
        <pc:spChg chg="add del mod">
          <ac:chgData name="Shawn Melton" userId="401c338cb96186bc" providerId="LiveId" clId="{BACBEAAC-4C13-48C9-B971-B88400F5B224}" dt="2019-05-15T17:55:22.584" v="22462" actId="478"/>
          <ac:spMkLst>
            <pc:docMk/>
            <pc:sldMk cId="1809040944" sldId="265"/>
            <ac:spMk id="7" creationId="{D6C65995-F960-4560-ADF1-84D7E7E3B141}"/>
          </ac:spMkLst>
        </pc:spChg>
        <pc:picChg chg="add mod">
          <ac:chgData name="Shawn Melton" userId="401c338cb96186bc" providerId="LiveId" clId="{BACBEAAC-4C13-48C9-B971-B88400F5B224}" dt="2019-05-15T17:56:03.752" v="22471" actId="1076"/>
          <ac:picMkLst>
            <pc:docMk/>
            <pc:sldMk cId="1809040944" sldId="265"/>
            <ac:picMk id="9" creationId="{27E2848D-8E27-4271-B083-791B2A7C31D0}"/>
          </ac:picMkLst>
        </pc:picChg>
      </pc:sldChg>
      <pc:sldChg chg="addSp modSp new add del modNotesTx">
        <pc:chgData name="Shawn Melton" userId="401c338cb96186bc" providerId="LiveId" clId="{BACBEAAC-4C13-48C9-B971-B88400F5B224}" dt="2019-05-18T18:05:48.090" v="22512" actId="2696"/>
        <pc:sldMkLst>
          <pc:docMk/>
          <pc:sldMk cId="1384048193" sldId="267"/>
        </pc:sldMkLst>
        <pc:spChg chg="mod">
          <ac:chgData name="Shawn Melton" userId="401c338cb96186bc" providerId="LiveId" clId="{BACBEAAC-4C13-48C9-B971-B88400F5B224}" dt="2019-04-16T20:41:08.825" v="11145" actId="20577"/>
          <ac:spMkLst>
            <pc:docMk/>
            <pc:sldMk cId="1384048193" sldId="267"/>
            <ac:spMk id="2" creationId="{580A15C8-7F56-40D7-8B37-ECF58C18E1BB}"/>
          </ac:spMkLst>
        </pc:spChg>
        <pc:spChg chg="mod">
          <ac:chgData name="Shawn Melton" userId="401c338cb96186bc" providerId="LiveId" clId="{BACBEAAC-4C13-48C9-B971-B88400F5B224}" dt="2019-04-24T19:52:34.527" v="20549" actId="20577"/>
          <ac:spMkLst>
            <pc:docMk/>
            <pc:sldMk cId="1384048193" sldId="267"/>
            <ac:spMk id="3" creationId="{881A7748-7EA4-4758-BE2B-031D34B779D1}"/>
          </ac:spMkLst>
        </pc:spChg>
        <pc:graphicFrameChg chg="add mod modGraphic">
          <ac:chgData name="Shawn Melton" userId="401c338cb96186bc" providerId="LiveId" clId="{BACBEAAC-4C13-48C9-B971-B88400F5B224}" dt="2019-04-24T19:51:08.480" v="20475" actId="20577"/>
          <ac:graphicFrameMkLst>
            <pc:docMk/>
            <pc:sldMk cId="1384048193" sldId="267"/>
            <ac:graphicFrameMk id="4" creationId="{553C2655-FA51-4716-A581-5246D68329F7}"/>
          </ac:graphicFrameMkLst>
        </pc:graphicFrameChg>
      </pc:sldChg>
      <pc:sldChg chg="addSp modSp new add modNotesTx">
        <pc:chgData name="Shawn Melton" userId="401c338cb96186bc" providerId="LiveId" clId="{BACBEAAC-4C13-48C9-B971-B88400F5B224}" dt="2019-05-18T18:03:19.347" v="22509" actId="5793"/>
        <pc:sldMkLst>
          <pc:docMk/>
          <pc:sldMk cId="4080799472" sldId="269"/>
        </pc:sldMkLst>
        <pc:spChg chg="mod">
          <ac:chgData name="Shawn Melton" userId="401c338cb96186bc" providerId="LiveId" clId="{BACBEAAC-4C13-48C9-B971-B88400F5B224}" dt="2019-04-17T19:44:43.214" v="13652" actId="20577"/>
          <ac:spMkLst>
            <pc:docMk/>
            <pc:sldMk cId="4080799472" sldId="269"/>
            <ac:spMk id="2" creationId="{B92E8862-F037-4DCF-BC92-3CDC0DB13EF3}"/>
          </ac:spMkLst>
        </pc:spChg>
        <pc:spChg chg="mod">
          <ac:chgData name="Shawn Melton" userId="401c338cb96186bc" providerId="LiveId" clId="{BACBEAAC-4C13-48C9-B971-B88400F5B224}" dt="2019-04-17T22:54:26.450" v="15927" actId="6549"/>
          <ac:spMkLst>
            <pc:docMk/>
            <pc:sldMk cId="4080799472" sldId="269"/>
            <ac:spMk id="3" creationId="{36DDEF5E-19D0-46AA-B8C5-6F413D1973FD}"/>
          </ac:spMkLst>
        </pc:spChg>
        <pc:picChg chg="add mod">
          <ac:chgData name="Shawn Melton" userId="401c338cb96186bc" providerId="LiveId" clId="{BACBEAAC-4C13-48C9-B971-B88400F5B224}" dt="2019-04-17T19:58:21.036" v="14690" actId="1076"/>
          <ac:picMkLst>
            <pc:docMk/>
            <pc:sldMk cId="4080799472" sldId="269"/>
            <ac:picMk id="4" creationId="{C836717C-B301-4D3E-9218-2FCB3946B604}"/>
          </ac:picMkLst>
        </pc:picChg>
      </pc:sldChg>
      <pc:sldChg chg="addSp modSp new add modNotesTx">
        <pc:chgData name="Shawn Melton" userId="401c338cb96186bc" providerId="LiveId" clId="{BACBEAAC-4C13-48C9-B971-B88400F5B224}" dt="2019-04-17T22:57:45.937" v="16578" actId="20577"/>
        <pc:sldMkLst>
          <pc:docMk/>
          <pc:sldMk cId="3780024058" sldId="270"/>
        </pc:sldMkLst>
        <pc:spChg chg="mod">
          <ac:chgData name="Shawn Melton" userId="401c338cb96186bc" providerId="LiveId" clId="{BACBEAAC-4C13-48C9-B971-B88400F5B224}" dt="2019-04-17T19:45:59.155" v="13736" actId="404"/>
          <ac:spMkLst>
            <pc:docMk/>
            <pc:sldMk cId="3780024058" sldId="270"/>
            <ac:spMk id="2" creationId="{2434931A-E2C0-4355-980D-764826169AAD}"/>
          </ac:spMkLst>
        </pc:spChg>
        <pc:spChg chg="mod">
          <ac:chgData name="Shawn Melton" userId="401c338cb96186bc" providerId="LiveId" clId="{BACBEAAC-4C13-48C9-B971-B88400F5B224}" dt="2019-04-17T19:55:55.022" v="14554" actId="14100"/>
          <ac:spMkLst>
            <pc:docMk/>
            <pc:sldMk cId="3780024058" sldId="270"/>
            <ac:spMk id="3" creationId="{A4BB5DE1-FAC8-4BE4-9170-D23B9F722508}"/>
          </ac:spMkLst>
        </pc:spChg>
        <pc:picChg chg="add mod">
          <ac:chgData name="Shawn Melton" userId="401c338cb96186bc" providerId="LiveId" clId="{BACBEAAC-4C13-48C9-B971-B88400F5B224}" dt="2019-04-17T19:46:34.981" v="13739" actId="1076"/>
          <ac:picMkLst>
            <pc:docMk/>
            <pc:sldMk cId="3780024058" sldId="270"/>
            <ac:picMk id="4" creationId="{79CF265A-EDE1-49FC-B607-5B924BF3D9C2}"/>
          </ac:picMkLst>
        </pc:picChg>
      </pc:sldChg>
      <pc:sldChg chg="addSp delSp modSp new add modNotesTx">
        <pc:chgData name="Shawn Melton" userId="401c338cb96186bc" providerId="LiveId" clId="{BACBEAAC-4C13-48C9-B971-B88400F5B224}" dt="2019-04-17T20:01:01.749" v="14847" actId="6549"/>
        <pc:sldMkLst>
          <pc:docMk/>
          <pc:sldMk cId="3993403262" sldId="271"/>
        </pc:sldMkLst>
        <pc:spChg chg="del">
          <ac:chgData name="Shawn Melton" userId="401c338cb96186bc" providerId="LiveId" clId="{BACBEAAC-4C13-48C9-B971-B88400F5B224}" dt="2019-04-17T19:44:03.512" v="13576"/>
          <ac:spMkLst>
            <pc:docMk/>
            <pc:sldMk cId="3993403262" sldId="271"/>
            <ac:spMk id="2" creationId="{A302A21B-06AE-43C5-BAD8-D9D9FC9D560B}"/>
          </ac:spMkLst>
        </pc:spChg>
        <pc:spChg chg="del">
          <ac:chgData name="Shawn Melton" userId="401c338cb96186bc" providerId="LiveId" clId="{BACBEAAC-4C13-48C9-B971-B88400F5B224}" dt="2019-04-17T19:44:03.512" v="13576"/>
          <ac:spMkLst>
            <pc:docMk/>
            <pc:sldMk cId="3993403262" sldId="271"/>
            <ac:spMk id="3" creationId="{92E23CF3-D389-48EA-B2EC-D74E117698B3}"/>
          </ac:spMkLst>
        </pc:spChg>
        <pc:spChg chg="add del mod">
          <ac:chgData name="Shawn Melton" userId="401c338cb96186bc" providerId="LiveId" clId="{BACBEAAC-4C13-48C9-B971-B88400F5B224}" dt="2019-04-17T19:44:10.254" v="13577"/>
          <ac:spMkLst>
            <pc:docMk/>
            <pc:sldMk cId="3993403262" sldId="271"/>
            <ac:spMk id="4" creationId="{0B75315F-D1AD-477E-9BA0-593C981B6C46}"/>
          </ac:spMkLst>
        </pc:spChg>
        <pc:spChg chg="add del mod">
          <ac:chgData name="Shawn Melton" userId="401c338cb96186bc" providerId="LiveId" clId="{BACBEAAC-4C13-48C9-B971-B88400F5B224}" dt="2019-04-17T19:44:10.254" v="13577"/>
          <ac:spMkLst>
            <pc:docMk/>
            <pc:sldMk cId="3993403262" sldId="271"/>
            <ac:spMk id="5" creationId="{38D7F1B2-A934-41E2-86FE-50775B40DC3D}"/>
          </ac:spMkLst>
        </pc:spChg>
        <pc:spChg chg="add mod">
          <ac:chgData name="Shawn Melton" userId="401c338cb96186bc" providerId="LiveId" clId="{BACBEAAC-4C13-48C9-B971-B88400F5B224}" dt="2019-04-17T19:44:15.179" v="13593" actId="20577"/>
          <ac:spMkLst>
            <pc:docMk/>
            <pc:sldMk cId="3993403262" sldId="271"/>
            <ac:spMk id="6" creationId="{E67C3E10-458B-42F4-A20B-06298EC48374}"/>
          </ac:spMkLst>
        </pc:spChg>
        <pc:spChg chg="add mod">
          <ac:chgData name="Shawn Melton" userId="401c338cb96186bc" providerId="LiveId" clId="{BACBEAAC-4C13-48C9-B971-B88400F5B224}" dt="2019-04-17T19:44:22.126" v="13626" actId="20577"/>
          <ac:spMkLst>
            <pc:docMk/>
            <pc:sldMk cId="3993403262" sldId="271"/>
            <ac:spMk id="7" creationId="{1A0C5BB1-689F-4A6D-9217-03B36009A6F6}"/>
          </ac:spMkLst>
        </pc:spChg>
      </pc:sldChg>
      <pc:sldChg chg="addSp modSp new add modNotesTx">
        <pc:chgData name="Shawn Melton" userId="401c338cb96186bc" providerId="LiveId" clId="{BACBEAAC-4C13-48C9-B971-B88400F5B224}" dt="2019-04-17T23:14:43.627" v="16597" actId="20577"/>
        <pc:sldMkLst>
          <pc:docMk/>
          <pc:sldMk cId="2265751564" sldId="272"/>
        </pc:sldMkLst>
        <pc:spChg chg="mod">
          <ac:chgData name="Shawn Melton" userId="401c338cb96186bc" providerId="LiveId" clId="{BACBEAAC-4C13-48C9-B971-B88400F5B224}" dt="2019-04-17T19:48:53.388" v="13849" actId="404"/>
          <ac:spMkLst>
            <pc:docMk/>
            <pc:sldMk cId="2265751564" sldId="272"/>
            <ac:spMk id="2" creationId="{4804655E-1623-4E98-9B07-0ABF5DB8D426}"/>
          </ac:spMkLst>
        </pc:spChg>
        <pc:spChg chg="mod">
          <ac:chgData name="Shawn Melton" userId="401c338cb96186bc" providerId="LiveId" clId="{BACBEAAC-4C13-48C9-B971-B88400F5B224}" dt="2019-04-17T19:57:51.447" v="14687" actId="207"/>
          <ac:spMkLst>
            <pc:docMk/>
            <pc:sldMk cId="2265751564" sldId="272"/>
            <ac:spMk id="3" creationId="{1CE5FFC6-79AC-4144-9A27-8BE56B652B58}"/>
          </ac:spMkLst>
        </pc:spChg>
        <pc:picChg chg="add mod">
          <ac:chgData name="Shawn Melton" userId="401c338cb96186bc" providerId="LiveId" clId="{BACBEAAC-4C13-48C9-B971-B88400F5B224}" dt="2019-04-17T19:54:28.055" v="14475" actId="1076"/>
          <ac:picMkLst>
            <pc:docMk/>
            <pc:sldMk cId="2265751564" sldId="272"/>
            <ac:picMk id="4" creationId="{A45D11D4-226A-4372-A3EE-32CFB8EE648D}"/>
          </ac:picMkLst>
        </pc:picChg>
      </pc:sldChg>
      <pc:sldChg chg="addSp modSp new add modNotesTx">
        <pc:chgData name="Shawn Melton" userId="401c338cb96186bc" providerId="LiveId" clId="{BACBEAAC-4C13-48C9-B971-B88400F5B224}" dt="2019-04-17T23:27:18.405" v="18046" actId="20577"/>
        <pc:sldMkLst>
          <pc:docMk/>
          <pc:sldMk cId="1030305475" sldId="273"/>
        </pc:sldMkLst>
        <pc:spChg chg="mod">
          <ac:chgData name="Shawn Melton" userId="401c338cb96186bc" providerId="LiveId" clId="{BACBEAAC-4C13-48C9-B971-B88400F5B224}" dt="2019-04-17T23:15:10.893" v="16625" actId="20577"/>
          <ac:spMkLst>
            <pc:docMk/>
            <pc:sldMk cId="1030305475" sldId="273"/>
            <ac:spMk id="2" creationId="{CBB5CA5F-151D-4B7D-BBCB-2EDD023DE014}"/>
          </ac:spMkLst>
        </pc:spChg>
        <pc:spChg chg="mod">
          <ac:chgData name="Shawn Melton" userId="401c338cb96186bc" providerId="LiveId" clId="{BACBEAAC-4C13-48C9-B971-B88400F5B224}" dt="2019-04-17T23:25:59.581" v="17942" actId="20577"/>
          <ac:spMkLst>
            <pc:docMk/>
            <pc:sldMk cId="1030305475" sldId="273"/>
            <ac:spMk id="3" creationId="{79689665-28CB-45B9-8FE7-62A71943F6A3}"/>
          </ac:spMkLst>
        </pc:spChg>
        <pc:picChg chg="add mod">
          <ac:chgData name="Shawn Melton" userId="401c338cb96186bc" providerId="LiveId" clId="{BACBEAAC-4C13-48C9-B971-B88400F5B224}" dt="2019-04-17T23:24:35.962" v="17879" actId="1076"/>
          <ac:picMkLst>
            <pc:docMk/>
            <pc:sldMk cId="1030305475" sldId="273"/>
            <ac:picMk id="4" creationId="{BE9A67F5-D645-4650-AAB3-0D87D75F6F19}"/>
          </ac:picMkLst>
        </pc:picChg>
      </pc:sldChg>
      <pc:sldChg chg="addSp modSp new add modNotesTx">
        <pc:chgData name="Shawn Melton" userId="401c338cb96186bc" providerId="LiveId" clId="{BACBEAAC-4C13-48C9-B971-B88400F5B224}" dt="2019-04-17T23:39:49.767" v="19428" actId="20577"/>
        <pc:sldMkLst>
          <pc:docMk/>
          <pc:sldMk cId="2420752160" sldId="274"/>
        </pc:sldMkLst>
        <pc:spChg chg="mod">
          <ac:chgData name="Shawn Melton" userId="401c338cb96186bc" providerId="LiveId" clId="{BACBEAAC-4C13-48C9-B971-B88400F5B224}" dt="2019-04-17T23:28:07.633" v="18076" actId="20577"/>
          <ac:spMkLst>
            <pc:docMk/>
            <pc:sldMk cId="2420752160" sldId="274"/>
            <ac:spMk id="2" creationId="{1DB032D5-717C-4B04-BD3E-A87505A31A35}"/>
          </ac:spMkLst>
        </pc:spChg>
        <pc:spChg chg="mod">
          <ac:chgData name="Shawn Melton" userId="401c338cb96186bc" providerId="LiveId" clId="{BACBEAAC-4C13-48C9-B971-B88400F5B224}" dt="2019-04-17T23:34:57.175" v="18495" actId="20577"/>
          <ac:spMkLst>
            <pc:docMk/>
            <pc:sldMk cId="2420752160" sldId="274"/>
            <ac:spMk id="3" creationId="{C4A60FF2-3CD4-4472-956F-CAA58B0EF983}"/>
          </ac:spMkLst>
        </pc:spChg>
        <pc:picChg chg="add mod">
          <ac:chgData name="Shawn Melton" userId="401c338cb96186bc" providerId="LiveId" clId="{BACBEAAC-4C13-48C9-B971-B88400F5B224}" dt="2019-04-17T23:30:56.386" v="18086" actId="1076"/>
          <ac:picMkLst>
            <pc:docMk/>
            <pc:sldMk cId="2420752160" sldId="274"/>
            <ac:picMk id="4" creationId="{50743A00-C99C-4E32-9552-5228972EF5E8}"/>
          </ac:picMkLst>
        </pc:picChg>
      </pc:sldChg>
      <pc:sldChg chg="modNotesTx">
        <pc:chgData name="Shawn Melton" userId="401c338cb96186bc" providerId="LiveId" clId="{BACBEAAC-4C13-48C9-B971-B88400F5B224}" dt="2019-05-18T18:04:09.371" v="22510" actId="20577"/>
        <pc:sldMkLst>
          <pc:docMk/>
          <pc:sldMk cId="4136336085" sldId="275"/>
        </pc:sldMkLst>
      </pc:sldChg>
      <pc:sldChg chg="addSp delSp modSp new add">
        <pc:chgData name="Shawn Melton" userId="401c338cb96186bc" providerId="LiveId" clId="{BACBEAAC-4C13-48C9-B971-B88400F5B224}" dt="2019-05-08T02:10:29.893" v="21584" actId="20577"/>
        <pc:sldMkLst>
          <pc:docMk/>
          <pc:sldMk cId="2393467022" sldId="277"/>
        </pc:sldMkLst>
        <pc:spChg chg="del">
          <ac:chgData name="Shawn Melton" userId="401c338cb96186bc" providerId="LiveId" clId="{BACBEAAC-4C13-48C9-B971-B88400F5B224}" dt="2019-05-08T02:09:38.798" v="21495"/>
          <ac:spMkLst>
            <pc:docMk/>
            <pc:sldMk cId="2393467022" sldId="277"/>
            <ac:spMk id="2" creationId="{92605720-3CA5-4541-A6B6-CC71FC5C5E97}"/>
          </ac:spMkLst>
        </pc:spChg>
        <pc:spChg chg="del">
          <ac:chgData name="Shawn Melton" userId="401c338cb96186bc" providerId="LiveId" clId="{BACBEAAC-4C13-48C9-B971-B88400F5B224}" dt="2019-05-08T02:09:38.798" v="21495"/>
          <ac:spMkLst>
            <pc:docMk/>
            <pc:sldMk cId="2393467022" sldId="277"/>
            <ac:spMk id="3" creationId="{4EE7936E-95EC-4799-86E1-D698F75DF35B}"/>
          </ac:spMkLst>
        </pc:spChg>
        <pc:spChg chg="add mod">
          <ac:chgData name="Shawn Melton" userId="401c338cb96186bc" providerId="LiveId" clId="{BACBEAAC-4C13-48C9-B971-B88400F5B224}" dt="2019-05-08T02:10:25.352" v="21568" actId="20577"/>
          <ac:spMkLst>
            <pc:docMk/>
            <pc:sldMk cId="2393467022" sldId="277"/>
            <ac:spMk id="4" creationId="{32D9FD7B-FE83-4BEB-A2CA-D9D6FAE12BC8}"/>
          </ac:spMkLst>
        </pc:spChg>
        <pc:spChg chg="add mod">
          <ac:chgData name="Shawn Melton" userId="401c338cb96186bc" providerId="LiveId" clId="{BACBEAAC-4C13-48C9-B971-B88400F5B224}" dt="2019-05-08T02:10:29.893" v="21584" actId="20577"/>
          <ac:spMkLst>
            <pc:docMk/>
            <pc:sldMk cId="2393467022" sldId="277"/>
            <ac:spMk id="5" creationId="{92B33302-D21E-4EED-9478-B7400631C15E}"/>
          </ac:spMkLst>
        </pc:spChg>
        <pc:picChg chg="add mod">
          <ac:chgData name="Shawn Melton" userId="401c338cb96186bc" providerId="LiveId" clId="{BACBEAAC-4C13-48C9-B971-B88400F5B224}" dt="2019-05-08T02:10:04.707" v="21544" actId="1076"/>
          <ac:picMkLst>
            <pc:docMk/>
            <pc:sldMk cId="2393467022" sldId="277"/>
            <ac:picMk id="1026" creationId="{40CCB743-CC25-4D9D-8417-B21BEAC7230D}"/>
          </ac:picMkLst>
        </pc:picChg>
      </pc:sldChg>
      <pc:sldChg chg="addSp delSp modSp new add modNotesTx">
        <pc:chgData name="Shawn Melton" userId="401c338cb96186bc" providerId="LiveId" clId="{BACBEAAC-4C13-48C9-B971-B88400F5B224}" dt="2019-05-18T18:01:35.230" v="22503" actId="12"/>
        <pc:sldMkLst>
          <pc:docMk/>
          <pc:sldMk cId="3877503145" sldId="278"/>
        </pc:sldMkLst>
        <pc:spChg chg="del">
          <ac:chgData name="Shawn Melton" userId="401c338cb96186bc" providerId="LiveId" clId="{BACBEAAC-4C13-48C9-B971-B88400F5B224}" dt="2019-05-08T02:10:13.809" v="21547"/>
          <ac:spMkLst>
            <pc:docMk/>
            <pc:sldMk cId="3877503145" sldId="278"/>
            <ac:spMk id="2" creationId="{986EAC51-94A0-4C83-982F-ADFC94C1F9E1}"/>
          </ac:spMkLst>
        </pc:spChg>
        <pc:spChg chg="del">
          <ac:chgData name="Shawn Melton" userId="401c338cb96186bc" providerId="LiveId" clId="{BACBEAAC-4C13-48C9-B971-B88400F5B224}" dt="2019-05-08T02:10:13.809" v="21547"/>
          <ac:spMkLst>
            <pc:docMk/>
            <pc:sldMk cId="3877503145" sldId="278"/>
            <ac:spMk id="3" creationId="{2732C823-3CA9-4791-82D0-CF875BCF2964}"/>
          </ac:spMkLst>
        </pc:spChg>
        <pc:spChg chg="add mod">
          <ac:chgData name="Shawn Melton" userId="401c338cb96186bc" providerId="LiveId" clId="{BACBEAAC-4C13-48C9-B971-B88400F5B224}" dt="2019-05-08T02:10:37.943" v="21590" actId="20577"/>
          <ac:spMkLst>
            <pc:docMk/>
            <pc:sldMk cId="3877503145" sldId="278"/>
            <ac:spMk id="4" creationId="{937D0845-5A57-4D5D-8B08-CF182FDC113C}"/>
          </ac:spMkLst>
        </pc:spChg>
        <pc:spChg chg="add mod">
          <ac:chgData name="Shawn Melton" userId="401c338cb96186bc" providerId="LiveId" clId="{BACBEAAC-4C13-48C9-B971-B88400F5B224}" dt="2019-05-08T02:20:14.899" v="21837" actId="207"/>
          <ac:spMkLst>
            <pc:docMk/>
            <pc:sldMk cId="3877503145" sldId="278"/>
            <ac:spMk id="5" creationId="{5B6A6343-CF4A-4C58-9117-BD6E3407055B}"/>
          </ac:spMkLst>
        </pc:spChg>
      </pc:sldChg>
      <pc:sldChg chg="addSp delSp modSp new add">
        <pc:chgData name="Shawn Melton" userId="401c338cb96186bc" providerId="LiveId" clId="{BACBEAAC-4C13-48C9-B971-B88400F5B224}" dt="2019-05-08T03:00:05.679" v="21992" actId="404"/>
        <pc:sldMkLst>
          <pc:docMk/>
          <pc:sldMk cId="3847357920" sldId="279"/>
        </pc:sldMkLst>
        <pc:spChg chg="del">
          <ac:chgData name="Shawn Melton" userId="401c338cb96186bc" providerId="LiveId" clId="{BACBEAAC-4C13-48C9-B971-B88400F5B224}" dt="2019-05-08T02:22:21.423" v="21840"/>
          <ac:spMkLst>
            <pc:docMk/>
            <pc:sldMk cId="3847357920" sldId="279"/>
            <ac:spMk id="2" creationId="{B1456C29-E513-4343-9B9B-E4EB081C196B}"/>
          </ac:spMkLst>
        </pc:spChg>
        <pc:spChg chg="del">
          <ac:chgData name="Shawn Melton" userId="401c338cb96186bc" providerId="LiveId" clId="{BACBEAAC-4C13-48C9-B971-B88400F5B224}" dt="2019-05-08T02:22:21.423" v="21840"/>
          <ac:spMkLst>
            <pc:docMk/>
            <pc:sldMk cId="3847357920" sldId="279"/>
            <ac:spMk id="3" creationId="{E79DC0C4-630B-4CBB-9D2E-745A38028425}"/>
          </ac:spMkLst>
        </pc:spChg>
        <pc:spChg chg="add mod">
          <ac:chgData name="Shawn Melton" userId="401c338cb96186bc" providerId="LiveId" clId="{BACBEAAC-4C13-48C9-B971-B88400F5B224}" dt="2019-05-08T02:22:23.961" v="21856" actId="20577"/>
          <ac:spMkLst>
            <pc:docMk/>
            <pc:sldMk cId="3847357920" sldId="279"/>
            <ac:spMk id="4" creationId="{72EA73C5-3A8F-4EAD-9314-35026EEF200E}"/>
          </ac:spMkLst>
        </pc:spChg>
        <pc:spChg chg="add mod">
          <ac:chgData name="Shawn Melton" userId="401c338cb96186bc" providerId="LiveId" clId="{BACBEAAC-4C13-48C9-B971-B88400F5B224}" dt="2019-05-08T03:00:05.679" v="21992" actId="404"/>
          <ac:spMkLst>
            <pc:docMk/>
            <pc:sldMk cId="3847357920" sldId="279"/>
            <ac:spMk id="5" creationId="{CB63F537-5CD6-436E-A3FD-C002E6BF611E}"/>
          </ac:spMkLst>
        </pc:spChg>
      </pc:sldChg>
      <pc:sldChg chg="modSp new add modNotesTx">
        <pc:chgData name="Shawn Melton" userId="401c338cb96186bc" providerId="LiveId" clId="{BACBEAAC-4C13-48C9-B971-B88400F5B224}" dt="2019-05-18T18:02:56.433" v="22507" actId="12"/>
        <pc:sldMkLst>
          <pc:docMk/>
          <pc:sldMk cId="1401238265" sldId="280"/>
        </pc:sldMkLst>
        <pc:spChg chg="mod">
          <ac:chgData name="Shawn Melton" userId="401c338cb96186bc" providerId="LiveId" clId="{BACBEAAC-4C13-48C9-B971-B88400F5B224}" dt="2019-05-08T03:01:39.814" v="22006" actId="20577"/>
          <ac:spMkLst>
            <pc:docMk/>
            <pc:sldMk cId="1401238265" sldId="280"/>
            <ac:spMk id="2" creationId="{459C3E22-A3DF-48A8-ACD0-7FF769D21DBB}"/>
          </ac:spMkLst>
        </pc:spChg>
        <pc:spChg chg="mod">
          <ac:chgData name="Shawn Melton" userId="401c338cb96186bc" providerId="LiveId" clId="{BACBEAAC-4C13-48C9-B971-B88400F5B224}" dt="2019-05-08T03:02:31.837" v="22097" actId="20577"/>
          <ac:spMkLst>
            <pc:docMk/>
            <pc:sldMk cId="1401238265" sldId="280"/>
            <ac:spMk id="3" creationId="{946B9F10-A6CA-4952-A086-F89F06136F98}"/>
          </ac:spMkLst>
        </pc:spChg>
      </pc:sldChg>
      <pc:sldMasterChg chg="addSp delSp modSp setBg modSldLayout">
        <pc:chgData name="Shawn Melton" userId="401c338cb96186bc" providerId="LiveId" clId="{BACBEAAC-4C13-48C9-B971-B88400F5B224}" dt="2019-04-12T01:08:57.019" v="6607"/>
        <pc:sldMasterMkLst>
          <pc:docMk/>
          <pc:sldMasterMk cId="427404195" sldId="2147483648"/>
        </pc:sldMasterMkLst>
        <pc:spChg chg="mod">
          <ac:chgData name="Shawn Melton" userId="401c338cb96186bc" providerId="LiveId" clId="{BACBEAAC-4C13-48C9-B971-B88400F5B224}" dt="2019-04-10T00:20:48.288" v="1607" actId="207"/>
          <ac:spMkLst>
            <pc:docMk/>
            <pc:sldMasterMk cId="427404195" sldId="2147483648"/>
            <ac:spMk id="2" creationId="{E870B016-D410-4659-B813-97DF66625156}"/>
          </ac:spMkLst>
        </pc:spChg>
        <pc:spChg chg="mod">
          <ac:chgData name="Shawn Melton" userId="401c338cb96186bc" providerId="LiveId" clId="{BACBEAAC-4C13-48C9-B971-B88400F5B224}" dt="2019-04-12T01:08:24.041" v="6606" actId="207"/>
          <ac:spMkLst>
            <pc:docMk/>
            <pc:sldMasterMk cId="427404195" sldId="2147483648"/>
            <ac:spMk id="3" creationId="{637392AC-0617-40D4-8F0A-CBC3DCF8A59C}"/>
          </ac:spMkLst>
        </pc:spChg>
        <pc:spChg chg="del mod">
          <ac:chgData name="Shawn Melton" userId="401c338cb96186bc" providerId="LiveId" clId="{BACBEAAC-4C13-48C9-B971-B88400F5B224}" dt="2019-04-05T18:55:53.154" v="67" actId="478"/>
          <ac:spMkLst>
            <pc:docMk/>
            <pc:sldMasterMk cId="427404195" sldId="2147483648"/>
            <ac:spMk id="5" creationId="{B8955B23-C45F-4A2B-A860-26DF788110D9}"/>
          </ac:spMkLst>
        </pc:spChg>
        <pc:spChg chg="mod">
          <ac:chgData name="Shawn Melton" userId="401c338cb96186bc" providerId="LiveId" clId="{BACBEAAC-4C13-48C9-B971-B88400F5B224}" dt="2019-04-06T18:52:33.987" v="175" actId="255"/>
          <ac:spMkLst>
            <pc:docMk/>
            <pc:sldMasterMk cId="427404195" sldId="2147483648"/>
            <ac:spMk id="7" creationId="{363BDE67-E63A-4F08-B498-28989390E1F9}"/>
          </ac:spMkLst>
        </pc:spChg>
        <pc:spChg chg="mod">
          <ac:chgData name="Shawn Melton" userId="401c338cb96186bc" providerId="LiveId" clId="{BACBEAAC-4C13-48C9-B971-B88400F5B224}" dt="2019-04-06T18:52:03.621" v="169"/>
          <ac:spMkLst>
            <pc:docMk/>
            <pc:sldMasterMk cId="427404195" sldId="2147483648"/>
            <ac:spMk id="8" creationId="{7906D5EA-EAF8-4E04-9CA0-B709BB2D1CD1}"/>
          </ac:spMkLst>
        </pc:spChg>
        <pc:spChg chg="mod">
          <ac:chgData name="Shawn Melton" userId="401c338cb96186bc" providerId="LiveId" clId="{BACBEAAC-4C13-48C9-B971-B88400F5B224}" dt="2019-04-06T18:52:39.538" v="176" actId="404"/>
          <ac:spMkLst>
            <pc:docMk/>
            <pc:sldMasterMk cId="427404195" sldId="2147483648"/>
            <ac:spMk id="9" creationId="{ED9626AA-E841-4214-8141-B60AF0E34709}"/>
          </ac:spMkLst>
        </pc:spChg>
        <pc:spChg chg="add mod">
          <ac:chgData name="Shawn Melton" userId="401c338cb96186bc" providerId="LiveId" clId="{BACBEAAC-4C13-48C9-B971-B88400F5B224}" dt="2019-04-06T18:52:44.295" v="177" actId="404"/>
          <ac:spMkLst>
            <pc:docMk/>
            <pc:sldMasterMk cId="427404195" sldId="2147483648"/>
            <ac:spMk id="14" creationId="{9F0BF87F-295F-4D99-9FA1-A48D1D5F8C14}"/>
          </ac:spMkLst>
        </pc:spChg>
        <pc:picChg chg="add del mod">
          <ac:chgData name="Shawn Melton" userId="401c338cb96186bc" providerId="LiveId" clId="{BACBEAAC-4C13-48C9-B971-B88400F5B224}" dt="2019-04-05T18:53:35.648" v="54" actId="478"/>
          <ac:picMkLst>
            <pc:docMk/>
            <pc:sldMasterMk cId="427404195" sldId="2147483648"/>
            <ac:picMk id="6" creationId="{4F46AB57-7A3C-421D-9FDF-E1DE0B138CBC}"/>
          </ac:picMkLst>
        </pc:picChg>
        <pc:picChg chg="add mod">
          <ac:chgData name="Shawn Melton" userId="401c338cb96186bc" providerId="LiveId" clId="{BACBEAAC-4C13-48C9-B971-B88400F5B224}" dt="2019-04-06T18:52:03.621" v="169"/>
          <ac:picMkLst>
            <pc:docMk/>
            <pc:sldMasterMk cId="427404195" sldId="2147483648"/>
            <ac:picMk id="11" creationId="{45208451-BA23-4845-AD59-EE1741580C92}"/>
          </ac:picMkLst>
        </pc:picChg>
        <pc:picChg chg="add mod">
          <ac:chgData name="Shawn Melton" userId="401c338cb96186bc" providerId="LiveId" clId="{BACBEAAC-4C13-48C9-B971-B88400F5B224}" dt="2019-04-06T18:52:58.264" v="180" actId="1076"/>
          <ac:picMkLst>
            <pc:docMk/>
            <pc:sldMasterMk cId="427404195" sldId="2147483648"/>
            <ac:picMk id="12" creationId="{81431930-7FAE-4A04-A717-9F179BA8D3BD}"/>
          </ac:picMkLst>
        </pc:picChg>
        <pc:picChg chg="add mod">
          <ac:chgData name="Shawn Melton" userId="401c338cb96186bc" providerId="LiveId" clId="{BACBEAAC-4C13-48C9-B971-B88400F5B224}" dt="2019-04-06T18:52:03.621" v="169"/>
          <ac:picMkLst>
            <pc:docMk/>
            <pc:sldMasterMk cId="427404195" sldId="2147483648"/>
            <ac:picMk id="13" creationId="{679E0361-6E49-443C-ACF9-90227779634C}"/>
          </ac:picMkLst>
        </pc:picChg>
        <pc:sldLayoutChg chg="addSp delSp modSp setBg">
          <pc:chgData name="Shawn Melton" userId="401c338cb96186bc" providerId="LiveId" clId="{BACBEAAC-4C13-48C9-B971-B88400F5B224}" dt="2019-04-10T00:21:16.207" v="1608" actId="207"/>
          <pc:sldLayoutMkLst>
            <pc:docMk/>
            <pc:sldMasterMk cId="427404195" sldId="2147483648"/>
            <pc:sldLayoutMk cId="2273825631" sldId="2147483649"/>
          </pc:sldLayoutMkLst>
          <pc:spChg chg="add del mod">
            <ac:chgData name="Shawn Melton" userId="401c338cb96186bc" providerId="LiveId" clId="{BACBEAAC-4C13-48C9-B971-B88400F5B224}" dt="2019-04-10T00:21:16.207" v="1608" actId="207"/>
            <ac:spMkLst>
              <pc:docMk/>
              <pc:sldMasterMk cId="427404195" sldId="2147483648"/>
              <pc:sldLayoutMk cId="2273825631" sldId="2147483649"/>
              <ac:spMk id="2" creationId="{CC041754-E89A-4626-B719-0A51CDDBA265}"/>
            </ac:spMkLst>
          </pc:spChg>
          <pc:spChg chg="mod">
            <ac:chgData name="Shawn Melton" userId="401c338cb96186bc" providerId="LiveId" clId="{BACBEAAC-4C13-48C9-B971-B88400F5B224}" dt="2019-04-10T00:18:49.627" v="1592" actId="207"/>
            <ac:spMkLst>
              <pc:docMk/>
              <pc:sldMasterMk cId="427404195" sldId="2147483648"/>
              <pc:sldLayoutMk cId="2273825631" sldId="2147483649"/>
              <ac:spMk id="3" creationId="{9DB33BD0-3CF8-4899-9628-31F78031EDA5}"/>
            </ac:spMkLst>
          </pc:spChg>
          <pc:spChg chg="del mod">
            <ac:chgData name="Shawn Melton" userId="401c338cb96186bc" providerId="LiveId" clId="{BACBEAAC-4C13-48C9-B971-B88400F5B224}" dt="2019-04-05T19:07:03.285" v="140" actId="478"/>
            <ac:spMkLst>
              <pc:docMk/>
              <pc:sldMasterMk cId="427404195" sldId="2147483648"/>
              <pc:sldLayoutMk cId="2273825631" sldId="2147483649"/>
              <ac:spMk id="4" creationId="{E732AC23-0FC8-499F-8BB2-D5F0D8E30C82}"/>
            </ac:spMkLst>
          </pc:spChg>
          <pc:spChg chg="add del mod">
            <ac:chgData name="Shawn Melton" userId="401c338cb96186bc" providerId="LiveId" clId="{BACBEAAC-4C13-48C9-B971-B88400F5B224}" dt="2019-04-06T18:52:16.255" v="172"/>
            <ac:spMkLst>
              <pc:docMk/>
              <pc:sldMasterMk cId="427404195" sldId="2147483648"/>
              <pc:sldLayoutMk cId="2273825631" sldId="2147483649"/>
              <ac:spMk id="4" creationId="{F4FEBED9-B2DB-4536-89B1-AB2D80611DDE}"/>
            </ac:spMkLst>
          </pc:spChg>
          <pc:spChg chg="del">
            <ac:chgData name="Shawn Melton" userId="401c338cb96186bc" providerId="LiveId" clId="{BACBEAAC-4C13-48C9-B971-B88400F5B224}" dt="2019-04-05T19:07:06.238" v="141" actId="478"/>
            <ac:spMkLst>
              <pc:docMk/>
              <pc:sldMasterMk cId="427404195" sldId="2147483648"/>
              <pc:sldLayoutMk cId="2273825631" sldId="2147483649"/>
              <ac:spMk id="5" creationId="{1F4F2D9A-0086-40AE-9AB6-4AB267A38EA0}"/>
            </ac:spMkLst>
          </pc:spChg>
          <pc:spChg chg="del">
            <ac:chgData name="Shawn Melton" userId="401c338cb96186bc" providerId="LiveId" clId="{BACBEAAC-4C13-48C9-B971-B88400F5B224}" dt="2019-04-05T19:07:09.329" v="142" actId="478"/>
            <ac:spMkLst>
              <pc:docMk/>
              <pc:sldMasterMk cId="427404195" sldId="2147483648"/>
              <pc:sldLayoutMk cId="2273825631" sldId="2147483649"/>
              <ac:spMk id="6" creationId="{7EAB759A-F605-4BCC-819D-E4533BE1D755}"/>
            </ac:spMkLst>
          </pc:spChg>
        </pc:sldLayoutChg>
        <pc:sldLayoutChg chg="delSp modSp setBg">
          <pc:chgData name="Shawn Melton" userId="401c338cb96186bc" providerId="LiveId" clId="{BACBEAAC-4C13-48C9-B971-B88400F5B224}" dt="2019-04-10T00:21:22.571" v="1609" actId="207"/>
          <pc:sldLayoutMkLst>
            <pc:docMk/>
            <pc:sldMasterMk cId="427404195" sldId="2147483648"/>
            <pc:sldLayoutMk cId="1059429917" sldId="2147483650"/>
          </pc:sldLayoutMkLst>
          <pc:spChg chg="mod">
            <ac:chgData name="Shawn Melton" userId="401c338cb96186bc" providerId="LiveId" clId="{BACBEAAC-4C13-48C9-B971-B88400F5B224}" dt="2019-04-10T00:21:22.571" v="1609" actId="207"/>
            <ac:spMkLst>
              <pc:docMk/>
              <pc:sldMasterMk cId="427404195" sldId="2147483648"/>
              <pc:sldLayoutMk cId="1059429917" sldId="2147483650"/>
              <ac:spMk id="2" creationId="{9077EBEA-4442-4FBB-8622-86270BF02EA8}"/>
            </ac:spMkLst>
          </pc:spChg>
          <pc:spChg chg="del mod">
            <ac:chgData name="Shawn Melton" userId="401c338cb96186bc" providerId="LiveId" clId="{BACBEAAC-4C13-48C9-B971-B88400F5B224}" dt="2019-04-05T19:07:16.182" v="144" actId="478"/>
            <ac:spMkLst>
              <pc:docMk/>
              <pc:sldMasterMk cId="427404195" sldId="2147483648"/>
              <pc:sldLayoutMk cId="1059429917" sldId="2147483650"/>
              <ac:spMk id="4" creationId="{232EDEFA-D96E-4B31-85A9-E7C1F376003B}"/>
            </ac:spMkLst>
          </pc:spChg>
          <pc:spChg chg="del">
            <ac:chgData name="Shawn Melton" userId="401c338cb96186bc" providerId="LiveId" clId="{BACBEAAC-4C13-48C9-B971-B88400F5B224}" dt="2019-04-05T19:07:25.034" v="145" actId="478"/>
            <ac:spMkLst>
              <pc:docMk/>
              <pc:sldMasterMk cId="427404195" sldId="2147483648"/>
              <pc:sldLayoutMk cId="1059429917" sldId="2147483650"/>
              <ac:spMk id="5" creationId="{5C64ABB4-83D6-44CA-9DAD-2C7EDC346B7E}"/>
            </ac:spMkLst>
          </pc:spChg>
          <pc:spChg chg="del">
            <ac:chgData name="Shawn Melton" userId="401c338cb96186bc" providerId="LiveId" clId="{BACBEAAC-4C13-48C9-B971-B88400F5B224}" dt="2019-04-05T19:07:27.986" v="146" actId="478"/>
            <ac:spMkLst>
              <pc:docMk/>
              <pc:sldMasterMk cId="427404195" sldId="2147483648"/>
              <pc:sldLayoutMk cId="1059429917" sldId="2147483650"/>
              <ac:spMk id="6" creationId="{78765383-AF1A-406A-BD5C-3D099C33DD83}"/>
            </ac:spMkLst>
          </pc:spChg>
        </pc:sldLayoutChg>
        <pc:sldLayoutChg chg="delSp modSp setBg">
          <pc:chgData name="Shawn Melton" userId="401c338cb96186bc" providerId="LiveId" clId="{BACBEAAC-4C13-48C9-B971-B88400F5B224}" dt="2019-04-10T00:19:25.654" v="1596"/>
          <pc:sldLayoutMkLst>
            <pc:docMk/>
            <pc:sldMasterMk cId="427404195" sldId="2147483648"/>
            <pc:sldLayoutMk cId="788848444" sldId="2147483651"/>
          </pc:sldLayoutMkLst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788848444" sldId="2147483651"/>
              <ac:spMk id="2" creationId="{68D1F845-4E84-40F5-BBD9-CE0E1D870F2D}"/>
            </ac:spMkLst>
          </pc:spChg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788848444" sldId="2147483651"/>
              <ac:spMk id="3" creationId="{600E6B9F-CD33-49A4-AA7D-C5A98EDFF177}"/>
            </ac:spMkLst>
          </pc:spChg>
          <pc:spChg chg="del">
            <ac:chgData name="Shawn Melton" userId="401c338cb96186bc" providerId="LiveId" clId="{BACBEAAC-4C13-48C9-B971-B88400F5B224}" dt="2019-04-05T19:07:46.186" v="148" actId="478"/>
            <ac:spMkLst>
              <pc:docMk/>
              <pc:sldMasterMk cId="427404195" sldId="2147483648"/>
              <pc:sldLayoutMk cId="788848444" sldId="2147483651"/>
              <ac:spMk id="4" creationId="{0E246DDB-A8A2-4C69-ADD4-259C6F36CA64}"/>
            </ac:spMkLst>
          </pc:spChg>
          <pc:spChg chg="del">
            <ac:chgData name="Shawn Melton" userId="401c338cb96186bc" providerId="LiveId" clId="{BACBEAAC-4C13-48C9-B971-B88400F5B224}" dt="2019-04-05T19:07:43.663" v="147" actId="478"/>
            <ac:spMkLst>
              <pc:docMk/>
              <pc:sldMasterMk cId="427404195" sldId="2147483648"/>
              <pc:sldLayoutMk cId="788848444" sldId="2147483651"/>
              <ac:spMk id="5" creationId="{B0F57D1F-09E1-4DC9-94B1-3E3188680EC5}"/>
            </ac:spMkLst>
          </pc:spChg>
          <pc:spChg chg="del">
            <ac:chgData name="Shawn Melton" userId="401c338cb96186bc" providerId="LiveId" clId="{BACBEAAC-4C13-48C9-B971-B88400F5B224}" dt="2019-04-05T19:07:43.663" v="147" actId="478"/>
            <ac:spMkLst>
              <pc:docMk/>
              <pc:sldMasterMk cId="427404195" sldId="2147483648"/>
              <pc:sldLayoutMk cId="788848444" sldId="2147483651"/>
              <ac:spMk id="6" creationId="{1D969AF3-AA56-4358-AEFA-A29C789DD69E}"/>
            </ac:spMkLst>
          </pc:spChg>
        </pc:sldLayoutChg>
        <pc:sldLayoutChg chg="delSp modSp setBg">
          <pc:chgData name="Shawn Melton" userId="401c338cb96186bc" providerId="LiveId" clId="{BACBEAAC-4C13-48C9-B971-B88400F5B224}" dt="2019-04-10T00:19:25.654" v="1596"/>
          <pc:sldLayoutMkLst>
            <pc:docMk/>
            <pc:sldMasterMk cId="427404195" sldId="2147483648"/>
            <pc:sldLayoutMk cId="230542772" sldId="2147483652"/>
          </pc:sldLayoutMkLst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230542772" sldId="2147483652"/>
              <ac:spMk id="3" creationId="{A06886BA-0341-47C9-9A73-E82ED9E2B9DF}"/>
            </ac:spMkLst>
          </pc:spChg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230542772" sldId="2147483652"/>
              <ac:spMk id="4" creationId="{0F9F8311-2D79-447E-AE73-E68ED4A56CED}"/>
            </ac:spMkLst>
          </pc:spChg>
          <pc:spChg chg="del">
            <ac:chgData name="Shawn Melton" userId="401c338cb96186bc" providerId="LiveId" clId="{BACBEAAC-4C13-48C9-B971-B88400F5B224}" dt="2019-04-05T19:08:01.984" v="150" actId="478"/>
            <ac:spMkLst>
              <pc:docMk/>
              <pc:sldMasterMk cId="427404195" sldId="2147483648"/>
              <pc:sldLayoutMk cId="230542772" sldId="2147483652"/>
              <ac:spMk id="5" creationId="{F0144AE4-DB93-451E-8610-59E208A9CD2F}"/>
            </ac:spMkLst>
          </pc:spChg>
          <pc:spChg chg="del">
            <ac:chgData name="Shawn Melton" userId="401c338cb96186bc" providerId="LiveId" clId="{BACBEAAC-4C13-48C9-B971-B88400F5B224}" dt="2019-04-05T19:07:58.775" v="149" actId="478"/>
            <ac:spMkLst>
              <pc:docMk/>
              <pc:sldMasterMk cId="427404195" sldId="2147483648"/>
              <pc:sldLayoutMk cId="230542772" sldId="2147483652"/>
              <ac:spMk id="6" creationId="{BD64394F-1E9E-4189-9D3F-3B7E775DC7F8}"/>
            </ac:spMkLst>
          </pc:spChg>
          <pc:spChg chg="del">
            <ac:chgData name="Shawn Melton" userId="401c338cb96186bc" providerId="LiveId" clId="{BACBEAAC-4C13-48C9-B971-B88400F5B224}" dt="2019-04-05T19:07:58.775" v="149" actId="478"/>
            <ac:spMkLst>
              <pc:docMk/>
              <pc:sldMasterMk cId="427404195" sldId="2147483648"/>
              <pc:sldLayoutMk cId="230542772" sldId="2147483652"/>
              <ac:spMk id="7" creationId="{DCA151F5-DFA0-40CC-9A37-E9ABBE13D4BF}"/>
            </ac:spMkLst>
          </pc:spChg>
        </pc:sldLayoutChg>
        <pc:sldLayoutChg chg="delSp modSp setBg">
          <pc:chgData name="Shawn Melton" userId="401c338cb96186bc" providerId="LiveId" clId="{BACBEAAC-4C13-48C9-B971-B88400F5B224}" dt="2019-04-10T00:19:25.654" v="1596"/>
          <pc:sldLayoutMkLst>
            <pc:docMk/>
            <pc:sldMasterMk cId="427404195" sldId="2147483648"/>
            <pc:sldLayoutMk cId="4173592508" sldId="2147483653"/>
          </pc:sldLayoutMkLst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4173592508" sldId="2147483653"/>
              <ac:spMk id="2" creationId="{C1BA6DAA-A78E-4321-BE69-2DAB7839BD7D}"/>
            </ac:spMkLst>
          </pc:spChg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4173592508" sldId="2147483653"/>
              <ac:spMk id="3" creationId="{7E97BAC4-812F-4D34-A4AB-65C4BE3C4571}"/>
            </ac:spMkLst>
          </pc:spChg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4173592508" sldId="2147483653"/>
              <ac:spMk id="4" creationId="{A2B425F3-E594-4A16-B206-6E1CE063BEBC}"/>
            </ac:spMkLst>
          </pc:spChg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4173592508" sldId="2147483653"/>
              <ac:spMk id="5" creationId="{70C44D30-9F33-41FB-945A-47400E4237E0}"/>
            </ac:spMkLst>
          </pc:spChg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4173592508" sldId="2147483653"/>
              <ac:spMk id="6" creationId="{C0C6C8A8-D0F0-4C6C-808B-46692772536D}"/>
            </ac:spMkLst>
          </pc:spChg>
          <pc:spChg chg="del">
            <ac:chgData name="Shawn Melton" userId="401c338cb96186bc" providerId="LiveId" clId="{BACBEAAC-4C13-48C9-B971-B88400F5B224}" dt="2019-04-05T19:08:13.284" v="153" actId="478"/>
            <ac:spMkLst>
              <pc:docMk/>
              <pc:sldMasterMk cId="427404195" sldId="2147483648"/>
              <pc:sldLayoutMk cId="4173592508" sldId="2147483653"/>
              <ac:spMk id="7" creationId="{75CF11E1-9023-4615-8616-67456D13C17A}"/>
            </ac:spMkLst>
          </pc:spChg>
          <pc:spChg chg="del">
            <ac:chgData name="Shawn Melton" userId="401c338cb96186bc" providerId="LiveId" clId="{BACBEAAC-4C13-48C9-B971-B88400F5B224}" dt="2019-04-05T19:08:11.103" v="152" actId="478"/>
            <ac:spMkLst>
              <pc:docMk/>
              <pc:sldMasterMk cId="427404195" sldId="2147483648"/>
              <pc:sldLayoutMk cId="4173592508" sldId="2147483653"/>
              <ac:spMk id="8" creationId="{F44EB891-072B-4ED2-99AC-D531E8BC4D99}"/>
            </ac:spMkLst>
          </pc:spChg>
          <pc:spChg chg="del">
            <ac:chgData name="Shawn Melton" userId="401c338cb96186bc" providerId="LiveId" clId="{BACBEAAC-4C13-48C9-B971-B88400F5B224}" dt="2019-04-05T19:08:07.119" v="151" actId="478"/>
            <ac:spMkLst>
              <pc:docMk/>
              <pc:sldMasterMk cId="427404195" sldId="2147483648"/>
              <pc:sldLayoutMk cId="4173592508" sldId="2147483653"/>
              <ac:spMk id="9" creationId="{EFFCDFD0-B71B-470D-A7E4-6E5579A1EC48}"/>
            </ac:spMkLst>
          </pc:spChg>
        </pc:sldLayoutChg>
        <pc:sldLayoutChg chg="delSp setBg">
          <pc:chgData name="Shawn Melton" userId="401c338cb96186bc" providerId="LiveId" clId="{BACBEAAC-4C13-48C9-B971-B88400F5B224}" dt="2019-04-10T00:19:25.654" v="1596"/>
          <pc:sldLayoutMkLst>
            <pc:docMk/>
            <pc:sldMasterMk cId="427404195" sldId="2147483648"/>
            <pc:sldLayoutMk cId="872404143" sldId="2147483654"/>
          </pc:sldLayoutMkLst>
          <pc:spChg chg="del">
            <ac:chgData name="Shawn Melton" userId="401c338cb96186bc" providerId="LiveId" clId="{BACBEAAC-4C13-48C9-B971-B88400F5B224}" dt="2019-04-05T19:08:21.621" v="154" actId="478"/>
            <ac:spMkLst>
              <pc:docMk/>
              <pc:sldMasterMk cId="427404195" sldId="2147483648"/>
              <pc:sldLayoutMk cId="872404143" sldId="2147483654"/>
              <ac:spMk id="3" creationId="{D7395546-B130-4D4C-9EFE-EA6C7A5C1C16}"/>
            </ac:spMkLst>
          </pc:spChg>
          <pc:spChg chg="del">
            <ac:chgData name="Shawn Melton" userId="401c338cb96186bc" providerId="LiveId" clId="{BACBEAAC-4C13-48C9-B971-B88400F5B224}" dt="2019-04-05T19:08:21.621" v="154" actId="478"/>
            <ac:spMkLst>
              <pc:docMk/>
              <pc:sldMasterMk cId="427404195" sldId="2147483648"/>
              <pc:sldLayoutMk cId="872404143" sldId="2147483654"/>
              <ac:spMk id="4" creationId="{860B967A-9461-459A-80A4-F9F5390F8265}"/>
            </ac:spMkLst>
          </pc:spChg>
          <pc:spChg chg="del">
            <ac:chgData name="Shawn Melton" userId="401c338cb96186bc" providerId="LiveId" clId="{BACBEAAC-4C13-48C9-B971-B88400F5B224}" dt="2019-04-05T19:08:21.621" v="154" actId="478"/>
            <ac:spMkLst>
              <pc:docMk/>
              <pc:sldMasterMk cId="427404195" sldId="2147483648"/>
              <pc:sldLayoutMk cId="872404143" sldId="2147483654"/>
              <ac:spMk id="5" creationId="{68C8F626-D2F6-4939-B53A-B76B10C233A6}"/>
            </ac:spMkLst>
          </pc:spChg>
        </pc:sldLayoutChg>
        <pc:sldLayoutChg chg="delSp setBg">
          <pc:chgData name="Shawn Melton" userId="401c338cb96186bc" providerId="LiveId" clId="{BACBEAAC-4C13-48C9-B971-B88400F5B224}" dt="2019-04-10T00:19:25.654" v="1596"/>
          <pc:sldLayoutMkLst>
            <pc:docMk/>
            <pc:sldMasterMk cId="427404195" sldId="2147483648"/>
            <pc:sldLayoutMk cId="2050611687" sldId="2147483655"/>
          </pc:sldLayoutMkLst>
          <pc:spChg chg="del">
            <ac:chgData name="Shawn Melton" userId="401c338cb96186bc" providerId="LiveId" clId="{BACBEAAC-4C13-48C9-B971-B88400F5B224}" dt="2019-04-05T19:08:27.619" v="155" actId="478"/>
            <ac:spMkLst>
              <pc:docMk/>
              <pc:sldMasterMk cId="427404195" sldId="2147483648"/>
              <pc:sldLayoutMk cId="2050611687" sldId="2147483655"/>
              <ac:spMk id="2" creationId="{81FE3DC0-A656-4F0E-A9CB-4CBCDC160421}"/>
            </ac:spMkLst>
          </pc:spChg>
          <pc:spChg chg="del">
            <ac:chgData name="Shawn Melton" userId="401c338cb96186bc" providerId="LiveId" clId="{BACBEAAC-4C13-48C9-B971-B88400F5B224}" dt="2019-04-05T19:08:27.619" v="155" actId="478"/>
            <ac:spMkLst>
              <pc:docMk/>
              <pc:sldMasterMk cId="427404195" sldId="2147483648"/>
              <pc:sldLayoutMk cId="2050611687" sldId="2147483655"/>
              <ac:spMk id="3" creationId="{7DACC6D8-0B7B-4787-96CD-E3D9207AEC8C}"/>
            </ac:spMkLst>
          </pc:spChg>
          <pc:spChg chg="del">
            <ac:chgData name="Shawn Melton" userId="401c338cb96186bc" providerId="LiveId" clId="{BACBEAAC-4C13-48C9-B971-B88400F5B224}" dt="2019-04-05T19:08:27.619" v="155" actId="478"/>
            <ac:spMkLst>
              <pc:docMk/>
              <pc:sldMasterMk cId="427404195" sldId="2147483648"/>
              <pc:sldLayoutMk cId="2050611687" sldId="2147483655"/>
              <ac:spMk id="4" creationId="{A96F4788-D374-4858-9A02-67213620867A}"/>
            </ac:spMkLst>
          </pc:spChg>
        </pc:sldLayoutChg>
        <pc:sldLayoutChg chg="delSp modSp setBg">
          <pc:chgData name="Shawn Melton" userId="401c338cb96186bc" providerId="LiveId" clId="{BACBEAAC-4C13-48C9-B971-B88400F5B224}" dt="2019-04-10T00:19:25.654" v="1596"/>
          <pc:sldLayoutMkLst>
            <pc:docMk/>
            <pc:sldMasterMk cId="427404195" sldId="2147483648"/>
            <pc:sldLayoutMk cId="1729432379" sldId="2147483656"/>
          </pc:sldLayoutMkLst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1729432379" sldId="2147483656"/>
              <ac:spMk id="2" creationId="{79B858FB-AC9F-4325-9AC3-71B1B87F92F3}"/>
            </ac:spMkLst>
          </pc:spChg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1729432379" sldId="2147483656"/>
              <ac:spMk id="3" creationId="{142B40D6-7E7D-4E7E-8F14-FD25385A6315}"/>
            </ac:spMkLst>
          </pc:spChg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1729432379" sldId="2147483656"/>
              <ac:spMk id="4" creationId="{68C410A3-2744-4536-8077-AB9BB8F67AAA}"/>
            </ac:spMkLst>
          </pc:spChg>
          <pc:spChg chg="del">
            <ac:chgData name="Shawn Melton" userId="401c338cb96186bc" providerId="LiveId" clId="{BACBEAAC-4C13-48C9-B971-B88400F5B224}" dt="2019-04-05T19:08:36.574" v="158" actId="478"/>
            <ac:spMkLst>
              <pc:docMk/>
              <pc:sldMasterMk cId="427404195" sldId="2147483648"/>
              <pc:sldLayoutMk cId="1729432379" sldId="2147483656"/>
              <ac:spMk id="5" creationId="{E02F6D04-BC3F-44B6-AB08-F5162652A36A}"/>
            </ac:spMkLst>
          </pc:spChg>
          <pc:spChg chg="del">
            <ac:chgData name="Shawn Melton" userId="401c338cb96186bc" providerId="LiveId" clId="{BACBEAAC-4C13-48C9-B971-B88400F5B224}" dt="2019-04-05T19:08:32.882" v="156" actId="478"/>
            <ac:spMkLst>
              <pc:docMk/>
              <pc:sldMasterMk cId="427404195" sldId="2147483648"/>
              <pc:sldLayoutMk cId="1729432379" sldId="2147483656"/>
              <ac:spMk id="6" creationId="{184D9A23-3AB5-424C-A722-CD06758D20F7}"/>
            </ac:spMkLst>
          </pc:spChg>
          <pc:spChg chg="del">
            <ac:chgData name="Shawn Melton" userId="401c338cb96186bc" providerId="LiveId" clId="{BACBEAAC-4C13-48C9-B971-B88400F5B224}" dt="2019-04-05T19:08:34.543" v="157" actId="478"/>
            <ac:spMkLst>
              <pc:docMk/>
              <pc:sldMasterMk cId="427404195" sldId="2147483648"/>
              <pc:sldLayoutMk cId="1729432379" sldId="2147483656"/>
              <ac:spMk id="7" creationId="{CDC36E08-0F87-44BB-B430-C9CE50E23AF2}"/>
            </ac:spMkLst>
          </pc:spChg>
        </pc:sldLayoutChg>
        <pc:sldLayoutChg chg="delSp modSp setBg">
          <pc:chgData name="Shawn Melton" userId="401c338cb96186bc" providerId="LiveId" clId="{BACBEAAC-4C13-48C9-B971-B88400F5B224}" dt="2019-04-10T00:19:25.654" v="1596"/>
          <pc:sldLayoutMkLst>
            <pc:docMk/>
            <pc:sldMasterMk cId="427404195" sldId="2147483648"/>
            <pc:sldLayoutMk cId="4135954749" sldId="2147483657"/>
          </pc:sldLayoutMkLst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4135954749" sldId="2147483657"/>
              <ac:spMk id="2" creationId="{93C3D6B5-CC8A-40CC-8893-6B436873E686}"/>
            </ac:spMkLst>
          </pc:spChg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4135954749" sldId="2147483657"/>
              <ac:spMk id="3" creationId="{F57F018D-973E-4C18-B1C2-D5F25BBD02A6}"/>
            </ac:spMkLst>
          </pc:spChg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4135954749" sldId="2147483657"/>
              <ac:spMk id="4" creationId="{3510E5D8-A32D-4DFE-BB2E-4D50C690D13E}"/>
            </ac:spMkLst>
          </pc:spChg>
          <pc:spChg chg="del">
            <ac:chgData name="Shawn Melton" userId="401c338cb96186bc" providerId="LiveId" clId="{BACBEAAC-4C13-48C9-B971-B88400F5B224}" dt="2019-04-05T19:08:44.165" v="161" actId="478"/>
            <ac:spMkLst>
              <pc:docMk/>
              <pc:sldMasterMk cId="427404195" sldId="2147483648"/>
              <pc:sldLayoutMk cId="4135954749" sldId="2147483657"/>
              <ac:spMk id="5" creationId="{F5FFBD0D-5A71-43D8-A2AD-399795036059}"/>
            </ac:spMkLst>
          </pc:spChg>
          <pc:spChg chg="del">
            <ac:chgData name="Shawn Melton" userId="401c338cb96186bc" providerId="LiveId" clId="{BACBEAAC-4C13-48C9-B971-B88400F5B224}" dt="2019-04-05T19:08:42.073" v="160" actId="478"/>
            <ac:spMkLst>
              <pc:docMk/>
              <pc:sldMasterMk cId="427404195" sldId="2147483648"/>
              <pc:sldLayoutMk cId="4135954749" sldId="2147483657"/>
              <ac:spMk id="6" creationId="{9B050099-C943-4217-B182-D110FF426ADC}"/>
            </ac:spMkLst>
          </pc:spChg>
          <pc:spChg chg="del">
            <ac:chgData name="Shawn Melton" userId="401c338cb96186bc" providerId="LiveId" clId="{BACBEAAC-4C13-48C9-B971-B88400F5B224}" dt="2019-04-05T19:08:40.021" v="159" actId="478"/>
            <ac:spMkLst>
              <pc:docMk/>
              <pc:sldMasterMk cId="427404195" sldId="2147483648"/>
              <pc:sldLayoutMk cId="4135954749" sldId="2147483657"/>
              <ac:spMk id="7" creationId="{AAE1ACCE-524C-41DF-BDFB-5AFF7EBF31A4}"/>
            </ac:spMkLst>
          </pc:spChg>
        </pc:sldLayoutChg>
        <pc:sldLayoutChg chg="delSp setBg">
          <pc:chgData name="Shawn Melton" userId="401c338cb96186bc" providerId="LiveId" clId="{BACBEAAC-4C13-48C9-B971-B88400F5B224}" dt="2019-04-10T00:19:25.654" v="1596"/>
          <pc:sldLayoutMkLst>
            <pc:docMk/>
            <pc:sldMasterMk cId="427404195" sldId="2147483648"/>
            <pc:sldLayoutMk cId="505420680" sldId="2147483658"/>
          </pc:sldLayoutMkLst>
          <pc:spChg chg="del">
            <ac:chgData name="Shawn Melton" userId="401c338cb96186bc" providerId="LiveId" clId="{BACBEAAC-4C13-48C9-B971-B88400F5B224}" dt="2019-04-05T19:08:54.675" v="164" actId="478"/>
            <ac:spMkLst>
              <pc:docMk/>
              <pc:sldMasterMk cId="427404195" sldId="2147483648"/>
              <pc:sldLayoutMk cId="505420680" sldId="2147483658"/>
              <ac:spMk id="4" creationId="{8C4D61A7-D0E1-4CBB-8B0B-01C1F0BE21BA}"/>
            </ac:spMkLst>
          </pc:spChg>
          <pc:spChg chg="del">
            <ac:chgData name="Shawn Melton" userId="401c338cb96186bc" providerId="LiveId" clId="{BACBEAAC-4C13-48C9-B971-B88400F5B224}" dt="2019-04-05T19:08:51.387" v="162" actId="478"/>
            <ac:spMkLst>
              <pc:docMk/>
              <pc:sldMasterMk cId="427404195" sldId="2147483648"/>
              <pc:sldLayoutMk cId="505420680" sldId="2147483658"/>
              <ac:spMk id="5" creationId="{0C3778EF-FAC1-4534-A955-D23042EDD4F5}"/>
            </ac:spMkLst>
          </pc:spChg>
          <pc:spChg chg="del">
            <ac:chgData name="Shawn Melton" userId="401c338cb96186bc" providerId="LiveId" clId="{BACBEAAC-4C13-48C9-B971-B88400F5B224}" dt="2019-04-05T19:08:52.877" v="163" actId="478"/>
            <ac:spMkLst>
              <pc:docMk/>
              <pc:sldMasterMk cId="427404195" sldId="2147483648"/>
              <pc:sldLayoutMk cId="505420680" sldId="2147483658"/>
              <ac:spMk id="6" creationId="{3BEFFEF1-0AFC-409F-BF86-074EF5CA3BA5}"/>
            </ac:spMkLst>
          </pc:spChg>
        </pc:sldLayoutChg>
        <pc:sldLayoutChg chg="delSp modSp setBg">
          <pc:chgData name="Shawn Melton" userId="401c338cb96186bc" providerId="LiveId" clId="{BACBEAAC-4C13-48C9-B971-B88400F5B224}" dt="2019-04-10T00:19:25.654" v="1596"/>
          <pc:sldLayoutMkLst>
            <pc:docMk/>
            <pc:sldMasterMk cId="427404195" sldId="2147483648"/>
            <pc:sldLayoutMk cId="4279033947" sldId="2147483659"/>
          </pc:sldLayoutMkLst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4279033947" sldId="2147483659"/>
              <ac:spMk id="2" creationId="{0B4BC134-B12F-44D6-8AC2-3CFFC98BAB2A}"/>
            </ac:spMkLst>
          </pc:spChg>
          <pc:spChg chg="mod">
            <ac:chgData name="Shawn Melton" userId="401c338cb96186bc" providerId="LiveId" clId="{BACBEAAC-4C13-48C9-B971-B88400F5B224}" dt="2019-04-06T18:52:03.621" v="169"/>
            <ac:spMkLst>
              <pc:docMk/>
              <pc:sldMasterMk cId="427404195" sldId="2147483648"/>
              <pc:sldLayoutMk cId="4279033947" sldId="2147483659"/>
              <ac:spMk id="3" creationId="{FC4196C5-5D1A-41D1-9753-E61C5BAD95D3}"/>
            </ac:spMkLst>
          </pc:spChg>
          <pc:spChg chg="del">
            <ac:chgData name="Shawn Melton" userId="401c338cb96186bc" providerId="LiveId" clId="{BACBEAAC-4C13-48C9-B971-B88400F5B224}" dt="2019-04-05T19:09:01.964" v="167" actId="478"/>
            <ac:spMkLst>
              <pc:docMk/>
              <pc:sldMasterMk cId="427404195" sldId="2147483648"/>
              <pc:sldLayoutMk cId="4279033947" sldId="2147483659"/>
              <ac:spMk id="4" creationId="{9233A526-E0EE-41A2-86F2-47FD2CA70FE3}"/>
            </ac:spMkLst>
          </pc:spChg>
          <pc:spChg chg="del">
            <ac:chgData name="Shawn Melton" userId="401c338cb96186bc" providerId="LiveId" clId="{BACBEAAC-4C13-48C9-B971-B88400F5B224}" dt="2019-04-05T19:08:59.867" v="166" actId="478"/>
            <ac:spMkLst>
              <pc:docMk/>
              <pc:sldMasterMk cId="427404195" sldId="2147483648"/>
              <pc:sldLayoutMk cId="4279033947" sldId="2147483659"/>
              <ac:spMk id="5" creationId="{84EF4B58-FC06-4E10-A5A0-E89F8F70BFF1}"/>
            </ac:spMkLst>
          </pc:spChg>
          <pc:spChg chg="del">
            <ac:chgData name="Shawn Melton" userId="401c338cb96186bc" providerId="LiveId" clId="{BACBEAAC-4C13-48C9-B971-B88400F5B224}" dt="2019-04-05T19:08:57.617" v="165" actId="478"/>
            <ac:spMkLst>
              <pc:docMk/>
              <pc:sldMasterMk cId="427404195" sldId="2147483648"/>
              <pc:sldLayoutMk cId="4279033947" sldId="2147483659"/>
              <ac:spMk id="6" creationId="{72215B8F-0B28-40A2-867A-09AA6AA60C79}"/>
            </ac:spMkLst>
          </pc:spChg>
        </pc:sldLayoutChg>
      </pc:sldMasterChg>
    </pc:docChg>
  </pc:docChgLst>
  <pc:docChgLst>
    <pc:chgData name="Shawn Melton" userId="401c338cb96186bc" providerId="Windows Live" clId="Web-{13010F5F-A558-4B77-825B-B2612C946932}"/>
    <pc:docChg chg="addSld modSld">
      <pc:chgData name="Shawn Melton" userId="401c338cb96186bc" providerId="Windows Live" clId="Web-{13010F5F-A558-4B77-825B-B2612C946932}" dt="2019-04-08T01:30:49.595" v="1726"/>
      <pc:docMkLst>
        <pc:docMk/>
      </pc:docMkLst>
      <pc:sldChg chg="modNotes">
        <pc:chgData name="Shawn Melton" userId="401c338cb96186bc" providerId="Windows Live" clId="Web-{13010F5F-A558-4B77-825B-B2612C946932}" dt="2019-04-08T01:15:23.262" v="680"/>
        <pc:sldMkLst>
          <pc:docMk/>
          <pc:sldMk cId="704296495" sldId="257"/>
        </pc:sldMkLst>
      </pc:sldChg>
      <pc:sldChg chg="modSp new modNotes">
        <pc:chgData name="Shawn Melton" userId="401c338cb96186bc" providerId="Windows Live" clId="Web-{13010F5F-A558-4B77-825B-B2612C946932}" dt="2019-04-08T01:30:49.595" v="1726"/>
        <pc:sldMkLst>
          <pc:docMk/>
          <pc:sldMk cId="2321784226" sldId="259"/>
        </pc:sldMkLst>
        <pc:spChg chg="mod">
          <ac:chgData name="Shawn Melton" userId="401c338cb96186bc" providerId="Windows Live" clId="Web-{13010F5F-A558-4B77-825B-B2612C946932}" dt="2019-04-08T01:26:24.906" v="1626" actId="20577"/>
          <ac:spMkLst>
            <pc:docMk/>
            <pc:sldMk cId="2321784226" sldId="259"/>
            <ac:spMk id="2" creationId="{D1B0C18B-F42E-4CB0-A49C-D800BA2A4A78}"/>
          </ac:spMkLst>
        </pc:spChg>
      </pc:sldChg>
    </pc:docChg>
  </pc:docChgLst>
  <pc:docChgLst>
    <pc:chgData name="Shawn Melton" userId="401c338cb96186bc" providerId="Windows Live" clId="Web-{F988A129-CCF5-4FB2-A91B-7041C02AF559}"/>
    <pc:docChg chg="modSld">
      <pc:chgData name="Shawn Melton" userId="401c338cb96186bc" providerId="Windows Live" clId="Web-{F988A129-CCF5-4FB2-A91B-7041C02AF559}" dt="2019-04-07T07:04:28.940" v="533"/>
      <pc:docMkLst>
        <pc:docMk/>
      </pc:docMkLst>
      <pc:sldChg chg="modTransition modNotes">
        <pc:chgData name="Shawn Melton" userId="401c338cb96186bc" providerId="Windows Live" clId="Web-{F988A129-CCF5-4FB2-A91B-7041C02AF559}" dt="2019-04-07T07:04:28.940" v="533"/>
        <pc:sldMkLst>
          <pc:docMk/>
          <pc:sldMk cId="704296495" sldId="257"/>
        </pc:sldMkLst>
      </pc:sldChg>
    </pc:docChg>
  </pc:docChgLst>
  <pc:docChgLst>
    <pc:chgData name="Shawn Melton" userId="401c338cb96186bc" providerId="Windows Live" clId="Web-{5953BB96-DA50-42DA-B63D-9772C8C03B1A}"/>
    <pc:docChg chg="addSld modSld sldOrd">
      <pc:chgData name="Shawn Melton" userId="401c338cb96186bc" providerId="Windows Live" clId="Web-{5953BB96-DA50-42DA-B63D-9772C8C03B1A}" dt="2019-04-22T01:41:44.652" v="99" actId="20577"/>
      <pc:docMkLst>
        <pc:docMk/>
      </pc:docMkLst>
      <pc:sldChg chg="modNotes">
        <pc:chgData name="Shawn Melton" userId="401c338cb96186bc" providerId="Windows Live" clId="Web-{5953BB96-DA50-42DA-B63D-9772C8C03B1A}" dt="2019-04-22T01:37:13.995" v="2"/>
        <pc:sldMkLst>
          <pc:docMk/>
          <pc:sldMk cId="2265751564" sldId="272"/>
        </pc:sldMkLst>
      </pc:sldChg>
      <pc:sldChg chg="modSp new mod ord modClrScheme chgLayout">
        <pc:chgData name="Shawn Melton" userId="401c338cb96186bc" providerId="Windows Live" clId="Web-{5953BB96-DA50-42DA-B63D-9772C8C03B1A}" dt="2019-04-22T01:41:44.652" v="98" actId="20577"/>
        <pc:sldMkLst>
          <pc:docMk/>
          <pc:sldMk cId="4136336085" sldId="275"/>
        </pc:sldMkLst>
        <pc:spChg chg="mod ord">
          <ac:chgData name="Shawn Melton" userId="401c338cb96186bc" providerId="Windows Live" clId="Web-{5953BB96-DA50-42DA-B63D-9772C8C03B1A}" dt="2019-04-22T01:41:26.558" v="74" actId="20577"/>
          <ac:spMkLst>
            <pc:docMk/>
            <pc:sldMk cId="4136336085" sldId="275"/>
            <ac:spMk id="2" creationId="{22ADF94C-E8F5-4B05-8B55-64E2202086FF}"/>
          </ac:spMkLst>
        </pc:spChg>
        <pc:spChg chg="mod ord">
          <ac:chgData name="Shawn Melton" userId="401c338cb96186bc" providerId="Windows Live" clId="Web-{5953BB96-DA50-42DA-B63D-9772C8C03B1A}" dt="2019-04-22T01:41:44.652" v="98" actId="20577"/>
          <ac:spMkLst>
            <pc:docMk/>
            <pc:sldMk cId="4136336085" sldId="275"/>
            <ac:spMk id="3" creationId="{C00379ED-345F-48CD-9689-E3CA151C0383}"/>
          </ac:spMkLst>
        </pc:spChg>
      </pc:sldChg>
    </pc:docChg>
  </pc:docChgLst>
  <pc:docChgLst>
    <pc:chgData name="Shawn Melton" userId="401c338cb96186bc" providerId="Windows Live" clId="Web-{462E8204-3243-4EDD-B3FC-DE73860B5FC9}"/>
    <pc:docChg chg="modSld">
      <pc:chgData name="Shawn Melton" userId="401c338cb96186bc" providerId="Windows Live" clId="Web-{462E8204-3243-4EDD-B3FC-DE73860B5FC9}" dt="2019-05-13T05:46:05.885" v="16" actId="20577"/>
      <pc:docMkLst>
        <pc:docMk/>
      </pc:docMkLst>
      <pc:sldChg chg="modSp">
        <pc:chgData name="Shawn Melton" userId="401c338cb96186bc" providerId="Windows Live" clId="Web-{462E8204-3243-4EDD-B3FC-DE73860B5FC9}" dt="2019-05-13T05:46:05.885" v="15" actId="20577"/>
        <pc:sldMkLst>
          <pc:docMk/>
          <pc:sldMk cId="4080799472" sldId="269"/>
        </pc:sldMkLst>
        <pc:spChg chg="mod">
          <ac:chgData name="Shawn Melton" userId="401c338cb96186bc" providerId="Windows Live" clId="Web-{462E8204-3243-4EDD-B3FC-DE73860B5FC9}" dt="2019-05-13T05:46:05.885" v="15" actId="20577"/>
          <ac:spMkLst>
            <pc:docMk/>
            <pc:sldMk cId="4080799472" sldId="269"/>
            <ac:spMk id="3" creationId="{36DDEF5E-19D0-46AA-B8C5-6F413D1973FD}"/>
          </ac:spMkLst>
        </pc:spChg>
      </pc:sldChg>
      <pc:sldChg chg="modSp">
        <pc:chgData name="Shawn Melton" userId="401c338cb96186bc" providerId="Windows Live" clId="Web-{462E8204-3243-4EDD-B3FC-DE73860B5FC9}" dt="2019-05-13T05:41:46.886" v="6" actId="20577"/>
        <pc:sldMkLst>
          <pc:docMk/>
          <pc:sldMk cId="3877503145" sldId="278"/>
        </pc:sldMkLst>
        <pc:spChg chg="mod">
          <ac:chgData name="Shawn Melton" userId="401c338cb96186bc" providerId="Windows Live" clId="Web-{462E8204-3243-4EDD-B3FC-DE73860B5FC9}" dt="2019-05-13T05:41:46.886" v="6" actId="20577"/>
          <ac:spMkLst>
            <pc:docMk/>
            <pc:sldMk cId="3877503145" sldId="278"/>
            <ac:spMk id="5" creationId="{5B6A6343-CF4A-4C58-9117-BD6E3407055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B5624-B702-4BFF-BF07-03C511B585B8}" type="datetimeFigureOut">
              <a:rPr lang="en-US" smtClean="0"/>
              <a:t>2019-05-18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36D87-505B-415D-BF3D-4A9E75E6E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3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 to thank you all for picking this session.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Shawn Melton and I’m going to cover Azure Automation and implementing dbatools.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note about myself: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a Microsoft MVP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Co-Maintainer and contributor of dbatools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Engineer @ Pythian for the last 4 years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social media I’m wsmelton just about everywhere, so find me on Twitter or SQL Community Slack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6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the Run As credentials that are created when you create an Azure Automation accounts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other type is the Azure Service Principal, which allows you to say make a connection to interact with another service and authenticate using Azure Active Directory (or your on-premises AD if that is configured properly).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5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Credentials are just that, a username and password pair.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get command will return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PSCredential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 for you, so does not require any fancy code to build it.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case with dbatools we accept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PSCredential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objects for authentication so you can just run the Get to a variable and pass that into a dbatools command.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rule applies as the variables, there is a Az module command but it will not decrypt the password value.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an Azure Automation Account, you have some shared resources that the various features utilize.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28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 are any module you can find from PowerShell Gallery; you can utilize in a PowerShell runbook.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modules simply must be a zip file that is structured as a formal PowerShell module, with a manifest file at a minimum.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are uploading there is a hard limit of 100MB size for that zip file.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pain point for me on this resource is limitations on upgrade and side-by-side support.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your machine you can have 5 different versions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xzy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 installed.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Automation account when you update the module it will overwrite/remove the previous version…only allowed one version to exist.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something to deal with and I’m not aware of any roadmap right now for that to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0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 runbooks you have the option for setting the start time only.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does allow you to control the time zone for each schedule if needed.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get very granular on recurring schedules but lowest frequency you can do is an hour.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need finer control it requires multiple schedules and staggering them to your need.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last bit before we get into runbooks is on cost and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0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update management is free, does not cost you a dime, and can be used for Azure VM or your on-premises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84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Management remember I mentioned this is a pull server setup.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target node talks out to this service.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node is an Azure VM, you are not charged anything.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on-premises servers are charged after the first 5, so that 6+ servers will cost you.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LCM in DSC is what talks out to the pull server in Azure.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default that LCM on each server will call out every 15 minutes, this is something you can modify if you want.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6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you add, talks every 15 minutes will cost $6 USD a month.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Process Automation cost have the most detail compared to the other ones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63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cost comes from the scheduling side and running jobs manually.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all the jobs you schedule or run you are giving 500 minutes, first 8 hours for free.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 is two hundredths of a cent per minute.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Watchers are just runbooks that you use for well watching for events or an action.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a runbook that watches a given process or for something to “be” and then you have an action runbook that does something.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given 31 days of watchers for free, and then after is two hundredths of a cent per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14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security side of Azure Automation.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between Azure resources is in-network.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go hybrid, all of the features talk over TCP port 443.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 runbook (like we will in demo) that talks to Azure from a hybrid setup, that is going over the protocol and port for that service.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I’ll show you example code that I write data back to an Azure SQL DB, if I was running that from an on-premises or environment outside of Azure it will communicate over TCP 1433 (protocol for Azure SQL).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must ensure the normal firewall rules and access configuration is in place for Azure SQL from the server that runs my runbook.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53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TIME!!!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19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agenda for day is to go over Azure Automation and some of the ins-and-outs.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 to get you started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 focus is on one feature, just want to give you a few notes on the other features that are offered.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I get through the slides we will jump into demos and rest of the session is showing dbatools in Azure Automation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 pause &gt;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of hands is anyone currently using dbatools in their environment?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69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dbatools (little dba) is: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sourced PowerShell module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 and developed by the SQL Server and PowerShell community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you to administer SQL Server interactively or via automation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broken 150k downloads from the PowerShell Gallery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over 500 commands now that ranging from just getting a list of databases to building an AG across multiple servers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you can find our docs at docs.dbatools.io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 open source we host it on GitHub, a short URL to find our repo is dbatools.io/dev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handle running all of our pester test using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Appveyor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right now, and we made that all public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little history if you didn’t know, the module came from a single script that Chrissy Lemaire published in 2014 for migrating SQL server.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I’ve been working with Chrissy on the module since later part of 2016.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we’ve had is to make it where anything you needed to do with SQL Server could be done using PowerShell.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actions you may do over and over again in SSMS, we want to provide a way to do that in PowerShell.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once you can do it in PowerShell, allows you the opportunity to automation that action or process.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users that automate their backups or utilize it for applying best practices across multiple environments.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some that use it for reporting whether it be a team or management level.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 want to show you is automation with the module for inventory or just gathering metrics of your server and databases.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could do this with various tools but I want to focus on using Azure Automation.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show of hands is anyone already using Azure in some manner at their current company?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8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documentation for Azure Automation can be found at: aka dot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slash azure automation (one word)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Automation is a service that falls under the “Management and Governance” category in Azure.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services are Azure Backup or Azure Monitor that fall under this category.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Azure Automation was released in early 2014.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was the first service in Azure that allowed you to manage your Azure resources but also integration with your on-premises resources.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globally available in the majority of regions for Azure.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believe the new Africa region is not supported right now.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how do you get started with Azure Automation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1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need to create an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Automation Account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an account can be done via the portal or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Az.Automation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PowerShell module.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 the Azure CLI does not support it.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also use ARM templates to deploy it as well.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create an account, you are simply asked for a few basic items: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(unique within the subscription)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Subscription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Group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Location/Region in Azure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you want it to create the Run As account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recommend always saying “YES” for the Run As.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provide a link to learn more on the Run As account and what it is.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&lt;slowly&gt;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note to make here is that the Run As is given contributor access to your subscription.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&lt;/slowly&gt;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I’ve heard some do not let it create it simply because of that fact. It makes admins and security auditors nervous.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Run As out of the box gives you full admin rights to everything under the subscription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3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you create an account what do you get with it?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Automation: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runbooks that are an instance of a given script that you can schedule, trigger from another action, or manually run.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handle processing using two languages: PowerShell or Python 2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is pretty much just scripting in Python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PowerShell you have the option of doing a graphical setup, think of building a diagram in Visio.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build out task and your process flow in a graphical manner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utilize PowerShell Workflow as well in the graphical runbooks for async processing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utilize workflow in the basic PowerShell runbooks as well, you just have to code for it yourself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Management: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Inventory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 state and changes for Azure VM or on-premises servers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Configuration (Desired State Configuration/DSC)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Globally available pull server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Management: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WSUS service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 updates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have the shared resources…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 Resources are just that, these are going to be assets that you can utilize and reference in Process Automation and Configuration Management.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going to do a quick run through of each one that we will utilize but you will see more of this in the demo later.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I’ll note that within a runbook you call out to the Automation service to interact with each resource. I’ve included that command for each one as the last bullet point on each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95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a PowerShell script is an object that contains a single value or complex object (array, list, etc.).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generally take that value and manipulate it or use it in another action.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the same concept in Automation accounts, with one exception.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PowerShell that variable’s lifespan exists for the life of your session, Automation you can persist that value.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populate the variable from the portal at any time or you can populate it from a runbook.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use the Get and Set command noted on the slide.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also an equivalent command in the Az module, but a main difference is on encrypted or sensitive variables you cannot read that value in plain text from the Az module.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does not have the decrypt ability.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6D87-505B-415D-BF3D-4A9E75E6EA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1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41754-E89A-4626-B719-0A51CDDBA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33BD0-3CF8-4899-9628-31F78031E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82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F1EA-8F26-4D4F-ACC5-8AAACFEB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56A23-8569-4F74-8DBF-173C49AD6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42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BC134-B12F-44D6-8AC2-3CFFC98BA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196C5-5D1A-41D1-9753-E61C5BAD9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03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EBEA-4442-4FBB-8622-86270BF0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954F0-555E-498E-B555-9429425D8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429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F845-4E84-40F5-BBD9-CE0E1D870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E6B9F-CD33-49A4-AA7D-C5A98EDFF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884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1480-987B-4B77-9345-9B5739DE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86BA-0341-47C9-9A73-E82ED9E2B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F8311-2D79-447E-AE73-E68ED4A56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4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6DAA-A78E-4321-BE69-2DAB7839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7BAC4-812F-4D34-A4AB-65C4BE3C4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425F3-E594-4A16-B206-6E1CE063B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44D30-9F33-41FB-945A-47400E423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6C8A8-D0F0-4C6C-808B-466927725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359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B150-B548-44DA-BBF6-75C54666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404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611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58FB-AC9F-4325-9AC3-71B1B87F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40D6-7E7D-4E7E-8F14-FD25385A6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410A3-2744-4536-8077-AB9BB8F67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43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D6B5-CC8A-40CC-8893-6B436873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F018D-973E-4C18-B1C2-D5F25BBD0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0E5D8-A32D-4DFE-BB2E-4D50C690D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95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2132C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70B016-D410-4659-B813-97DF66625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392AC-0617-40D4-8F0A-CBC3DCF8A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63BDE67-E63A-4F08-B498-28989390E1F9}"/>
              </a:ext>
            </a:extLst>
          </p:cNvPr>
          <p:cNvSpPr txBox="1">
            <a:spLocks/>
          </p:cNvSpPr>
          <p:nvPr userDrawn="1"/>
        </p:nvSpPr>
        <p:spPr>
          <a:xfrm>
            <a:off x="1329950" y="6310313"/>
            <a:ext cx="1375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rgbClr val="A0EA2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@wsmelton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06D5EA-EAF8-4E04-9CA0-B709BB2D1CD1}"/>
              </a:ext>
            </a:extLst>
          </p:cNvPr>
          <p:cNvSpPr txBox="1">
            <a:spLocks/>
          </p:cNvSpPr>
          <p:nvPr userDrawn="1"/>
        </p:nvSpPr>
        <p:spPr>
          <a:xfrm>
            <a:off x="3990109" y="6350579"/>
            <a:ext cx="31825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rgbClr val="A0EA2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D9626AA-E841-4214-8141-B60AF0E34709}"/>
              </a:ext>
            </a:extLst>
          </p:cNvPr>
          <p:cNvSpPr txBox="1">
            <a:spLocks/>
          </p:cNvSpPr>
          <p:nvPr userDrawn="1"/>
        </p:nvSpPr>
        <p:spPr>
          <a:xfrm>
            <a:off x="5212776" y="6350579"/>
            <a:ext cx="1766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rgbClr val="A0EA2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@wsmelton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208451-BA23-4845-AD59-EE1741580C9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85" y="6251852"/>
            <a:ext cx="676779" cy="562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E0361-6E49-443C-ACF9-90227779634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8" y="6194750"/>
            <a:ext cx="676779" cy="676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431930-7FAE-4A04-A717-9F179BA8D3B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878" y="6211586"/>
            <a:ext cx="676779" cy="562573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0BF87F-295F-4D99-9FA1-A48D1D5F8C14}"/>
              </a:ext>
            </a:extLst>
          </p:cNvPr>
          <p:cNvSpPr txBox="1">
            <a:spLocks/>
          </p:cNvSpPr>
          <p:nvPr userDrawn="1"/>
        </p:nvSpPr>
        <p:spPr>
          <a:xfrm>
            <a:off x="9001725" y="6350579"/>
            <a:ext cx="2352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rgbClr val="A0EA2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/>
              <a:t>wsmelton.github.io</a:t>
            </a:r>
          </a:p>
        </p:txBody>
      </p:sp>
    </p:spTree>
    <p:extLst>
      <p:ext uri="{BB962C8B-B14F-4D97-AF65-F5344CB8AC3E}">
        <p14:creationId xmlns:p14="http://schemas.microsoft.com/office/powerpoint/2010/main" val="4274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brunoterkaly/2012/02/07/azure-ports/" TargetMode="External"/><Relationship Id="rId5" Type="http://schemas.openxmlformats.org/officeDocument/2006/relationships/hyperlink" Target="https://docs.microsoft.com/en-us/azure/azure-resource-manager/resource-group-overview" TargetMode="External"/><Relationship Id="rId4" Type="http://schemas.openxmlformats.org/officeDocument/2006/relationships/hyperlink" Target="https://docs.microsoft.com/en-us/azure/automation/automation-hybrid-runbook-work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batools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batools.io/ci" TargetMode="External"/><Relationship Id="rId4" Type="http://schemas.openxmlformats.org/officeDocument/2006/relationships/hyperlink" Target="https://dbatools.io/de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autom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18D4-7ADD-48C9-9E4F-CF4957381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Azure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EDF1B-10CF-4333-BFDF-1BDA5A536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84480"/>
          </a:xfrm>
        </p:spPr>
        <p:txBody>
          <a:bodyPr/>
          <a:lstStyle/>
          <a:p>
            <a:r>
              <a:rPr lang="en-US" dirty="0"/>
              <a:t>An Intro &amp; Implementing dbatools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7FC41BF-E1F7-4305-A623-4F75C49A1638}"/>
              </a:ext>
            </a:extLst>
          </p:cNvPr>
          <p:cNvSpPr txBox="1">
            <a:spLocks/>
          </p:cNvSpPr>
          <p:nvPr/>
        </p:nvSpPr>
        <p:spPr>
          <a:xfrm>
            <a:off x="1524000" y="4278593"/>
            <a:ext cx="9144000" cy="5844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Shawn Melton</a:t>
            </a:r>
          </a:p>
        </p:txBody>
      </p:sp>
    </p:spTree>
    <p:extLst>
      <p:ext uri="{BB962C8B-B14F-4D97-AF65-F5344CB8AC3E}">
        <p14:creationId xmlns:p14="http://schemas.microsoft.com/office/powerpoint/2010/main" val="210511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931A-E2C0-4355-980D-76482616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Resources (</a:t>
            </a:r>
            <a:r>
              <a:rPr lang="en-US" sz="3600" dirty="0"/>
              <a:t>Connections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B5DE1-FAC8-4BE4-9170-D23B9F722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29549" cy="4351338"/>
          </a:xfrm>
        </p:spPr>
        <p:txBody>
          <a:bodyPr/>
          <a:lstStyle/>
          <a:p>
            <a:r>
              <a:rPr lang="en-US" dirty="0" err="1"/>
              <a:t>RunAs</a:t>
            </a:r>
            <a:r>
              <a:rPr lang="en-US" dirty="0"/>
              <a:t> Accounts</a:t>
            </a:r>
          </a:p>
          <a:p>
            <a:r>
              <a:rPr lang="en-US" dirty="0"/>
              <a:t>Three types</a:t>
            </a:r>
          </a:p>
          <a:p>
            <a:r>
              <a:rPr lang="en-US" dirty="0" err="1"/>
              <a:t>AzureServicePrincipal</a:t>
            </a:r>
            <a:r>
              <a:rPr lang="en-US" dirty="0"/>
              <a:t> interact with another Azure service</a:t>
            </a:r>
          </a:p>
          <a:p>
            <a:r>
              <a:rPr lang="en-US" dirty="0">
                <a:solidFill>
                  <a:srgbClr val="A0EA28"/>
                </a:solidFill>
              </a:rPr>
              <a:t>Get-</a:t>
            </a:r>
            <a:r>
              <a:rPr lang="en-US" dirty="0" err="1">
                <a:solidFill>
                  <a:srgbClr val="A0EA28"/>
                </a:solidFill>
              </a:rPr>
              <a:t>AutomationConnection</a:t>
            </a:r>
            <a:endParaRPr lang="en-US" dirty="0">
              <a:solidFill>
                <a:srgbClr val="A0EA2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F265A-EDE1-49FC-B607-5B924BF3D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034" y="1558861"/>
            <a:ext cx="3266667" cy="4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2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655E-1623-4E98-9B07-0ABF5DB8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Resources (</a:t>
            </a:r>
            <a:r>
              <a:rPr lang="en-US" sz="3600" dirty="0"/>
              <a:t>Credentials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5FFC6-79AC-4144-9A27-8BE56B65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91411" cy="4351338"/>
          </a:xfrm>
        </p:spPr>
        <p:txBody>
          <a:bodyPr/>
          <a:lstStyle/>
          <a:p>
            <a:r>
              <a:rPr lang="en-US" dirty="0"/>
              <a:t>Store username/password combinations</a:t>
            </a:r>
          </a:p>
          <a:p>
            <a:r>
              <a:rPr lang="en-US" dirty="0"/>
              <a:t>Reference in runbook</a:t>
            </a:r>
          </a:p>
          <a:p>
            <a:r>
              <a:rPr lang="en-US" dirty="0"/>
              <a:t>Treated as </a:t>
            </a:r>
            <a:r>
              <a:rPr lang="en-US" dirty="0" err="1"/>
              <a:t>PSCredential</a:t>
            </a:r>
            <a:r>
              <a:rPr lang="en-US" dirty="0"/>
              <a:t> Object</a:t>
            </a:r>
          </a:p>
          <a:p>
            <a:r>
              <a:rPr lang="en-US" dirty="0">
                <a:solidFill>
                  <a:srgbClr val="A0EA28"/>
                </a:solidFill>
              </a:rPr>
              <a:t>Get-</a:t>
            </a:r>
            <a:r>
              <a:rPr lang="en-US" dirty="0" err="1">
                <a:solidFill>
                  <a:srgbClr val="A0EA28"/>
                </a:solidFill>
              </a:rPr>
              <a:t>AutomationPSCredential</a:t>
            </a:r>
            <a:endParaRPr lang="en-US" dirty="0">
              <a:solidFill>
                <a:srgbClr val="A0EA2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D11D4-226A-4372-A3EE-32CFB8EE6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698" y="1565228"/>
            <a:ext cx="3131648" cy="461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5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5CA5F-151D-4B7D-BBCB-2EDD023D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Resources (modules)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89665-28CB-45B9-8FE7-62A71943F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0561" cy="4351338"/>
          </a:xfrm>
        </p:spPr>
        <p:txBody>
          <a:bodyPr/>
          <a:lstStyle/>
          <a:p>
            <a:r>
              <a:rPr lang="en-US" dirty="0"/>
              <a:t>Import manually (zip)</a:t>
            </a:r>
          </a:p>
          <a:p>
            <a:r>
              <a:rPr lang="en-US" dirty="0"/>
              <a:t>Import via Gallery</a:t>
            </a:r>
          </a:p>
          <a:p>
            <a:r>
              <a:rPr lang="en-US" dirty="0"/>
              <a:t>Does not allow side-by-side</a:t>
            </a:r>
          </a:p>
          <a:p>
            <a:r>
              <a:rPr lang="en-US" dirty="0"/>
              <a:t>100MB max archive size</a:t>
            </a:r>
          </a:p>
          <a:p>
            <a:r>
              <a:rPr lang="en-US" dirty="0">
                <a:solidFill>
                  <a:srgbClr val="A0EA28"/>
                </a:solidFill>
              </a:rPr>
              <a:t>New-</a:t>
            </a:r>
            <a:r>
              <a:rPr lang="en-US" dirty="0" err="1">
                <a:solidFill>
                  <a:srgbClr val="A0EA28"/>
                </a:solidFill>
              </a:rPr>
              <a:t>AzAutomationModule</a:t>
            </a:r>
            <a:endParaRPr lang="en-US" dirty="0">
              <a:solidFill>
                <a:srgbClr val="A0EA2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A67F5-D645-4650-AAB3-0D87D75F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96" y="1696532"/>
            <a:ext cx="3828571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0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32D5-717C-4B04-BD3E-A87505A3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Resources (schedules)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0FF2-3CD4-4472-956F-CAA58B0E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9207" cy="4351338"/>
          </a:xfrm>
        </p:spPr>
        <p:txBody>
          <a:bodyPr/>
          <a:lstStyle/>
          <a:p>
            <a:r>
              <a:rPr lang="en-US" dirty="0"/>
              <a:t>Schedule start time only</a:t>
            </a:r>
          </a:p>
          <a:p>
            <a:r>
              <a:rPr lang="en-US" dirty="0"/>
              <a:t>Allows selection of TZ</a:t>
            </a:r>
          </a:p>
          <a:p>
            <a:r>
              <a:rPr lang="en-US" dirty="0"/>
              <a:t>Run once</a:t>
            </a:r>
          </a:p>
          <a:p>
            <a:r>
              <a:rPr lang="en-US" dirty="0"/>
              <a:t>Run recurring</a:t>
            </a:r>
          </a:p>
          <a:p>
            <a:r>
              <a:rPr lang="en-US" dirty="0"/>
              <a:t>Set expiration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43A00-C99C-4E32-9552-5228972EF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824" y="1481643"/>
            <a:ext cx="2484908" cy="46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52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DF94C-E8F5-4B05-8B55-64E22020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379ED-345F-48CD-9689-E3CA151C0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much?</a:t>
            </a:r>
          </a:p>
          <a:p>
            <a:r>
              <a:rPr lang="en-US" dirty="0"/>
              <a:t>How safe?</a:t>
            </a:r>
          </a:p>
        </p:txBody>
      </p:sp>
    </p:spTree>
    <p:extLst>
      <p:ext uri="{BB962C8B-B14F-4D97-AF65-F5344CB8AC3E}">
        <p14:creationId xmlns:p14="http://schemas.microsoft.com/office/powerpoint/2010/main" val="413633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C18B-F42E-4CB0-A49C-D800BA2A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Azure Automation (cost)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050407-B9BB-4C88-B53B-943028D5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Configuration Management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Price pro-rated hourly</a:t>
            </a:r>
          </a:p>
          <a:p>
            <a:r>
              <a:rPr lang="en-US" dirty="0"/>
              <a:t>LCM defaults to 15 minute check-in</a:t>
            </a:r>
          </a:p>
          <a:p>
            <a:pPr marL="0" indent="0">
              <a:buNone/>
            </a:pPr>
            <a:r>
              <a:rPr lang="en-US" sz="1800" i="1" dirty="0"/>
              <a:t>LCM = Local Configuration Manager</a:t>
            </a:r>
            <a:endParaRPr lang="en-US" i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D0AAE2F-B316-48F6-9797-15BFD1703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26691"/>
              </p:ext>
            </p:extLst>
          </p:nvPr>
        </p:nvGraphicFramePr>
        <p:xfrm>
          <a:off x="1222703" y="2464384"/>
          <a:ext cx="8128000" cy="1483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6774685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184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72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Azure VMs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$0.00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1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Non-Azure (1</a:t>
                      </a:r>
                      <a:r>
                        <a:rPr lang="en-US" baseline="30000"/>
                        <a:t>st</a:t>
                      </a:r>
                      <a:r>
                        <a:rPr lang="en-US"/>
                        <a:t> 5 nodes)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$0.00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558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Non-Azure (after 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$6/node*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340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78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E79D-24D0-431E-8DA1-4A72FDDB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(cost)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4041B-6128-47EB-A3DD-AFD833D1F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Automation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65C3E2-DFBB-4E20-8EA2-55172DEB6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97105"/>
              </p:ext>
            </p:extLst>
          </p:nvPr>
        </p:nvGraphicFramePr>
        <p:xfrm>
          <a:off x="1222703" y="2464384"/>
          <a:ext cx="8128000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6774685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76184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72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Jobs (1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500 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1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Jobs (501+ 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$0.002/minute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558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Watchers (1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744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34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Watchers (744+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$0.002/hour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451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57AD-61B4-45D6-8858-DFEC6DC2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- Security</a:t>
            </a:r>
          </a:p>
        </p:txBody>
      </p:sp>
      <p:pic>
        <p:nvPicPr>
          <p:cNvPr id="4" name="Picture 2" descr="Hybrid Runbook Worker overview">
            <a:extLst>
              <a:ext uri="{FF2B5EF4-FFF2-40B4-BE49-F238E27FC236}">
                <a16:creationId xmlns:a16="http://schemas.microsoft.com/office/drawing/2014/main" id="{BEA53FDE-90B0-4567-87A7-CBEB87F0C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73" y="1464447"/>
            <a:ext cx="5108651" cy="303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EA4862-A14B-4B63-947A-00BB5CB6A276}"/>
              </a:ext>
            </a:extLst>
          </p:cNvPr>
          <p:cNvSpPr txBox="1"/>
          <p:nvPr/>
        </p:nvSpPr>
        <p:spPr>
          <a:xfrm>
            <a:off x="929273" y="4953657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References:</a:t>
            </a:r>
          </a:p>
          <a:p>
            <a:r>
              <a:rPr lang="en-US" sz="1400" dirty="0">
                <a:hlinkClick r:id="rId4"/>
              </a:rPr>
              <a:t>https://docs.microsoft.com/en-us/azure/automation/automation-hybrid-runbook-worker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https://docs.microsoft.com/en-us/azure/azure-resource-manager/resource-group-overview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https://blogs.msdn.microsoft.com/brunoterkaly/2012/02/07/azure-ports/</a:t>
            </a:r>
            <a:endParaRPr lang="en-US" sz="1400" dirty="0"/>
          </a:p>
        </p:txBody>
      </p:sp>
      <p:pic>
        <p:nvPicPr>
          <p:cNvPr id="1026" name="Picture 2" descr="Resource Manager request model">
            <a:extLst>
              <a:ext uri="{FF2B5EF4-FFF2-40B4-BE49-F238E27FC236}">
                <a16:creationId xmlns:a16="http://schemas.microsoft.com/office/drawing/2014/main" id="{97E33909-99DE-4E2F-AC8C-7FB34521D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9993"/>
            <a:ext cx="4775962" cy="251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32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a room&#10;&#10;Description automatically generated">
            <a:extLst>
              <a:ext uri="{FF2B5EF4-FFF2-40B4-BE49-F238E27FC236}">
                <a16:creationId xmlns:a16="http://schemas.microsoft.com/office/drawing/2014/main" id="{27E2848D-8E27-4271-B083-791B2A7C3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39" y="1807278"/>
            <a:ext cx="5766122" cy="32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4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09E-AF6C-44B1-8F60-9780CB68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54234-5600-44FB-96C7-926AA88C2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Intro to dbatools</a:t>
            </a:r>
          </a:p>
          <a:p>
            <a:r>
              <a:rPr lang="en-US" dirty="0"/>
              <a:t>Create an Azure Automation Account</a:t>
            </a:r>
          </a:p>
          <a:p>
            <a:r>
              <a:rPr lang="en-US" dirty="0"/>
              <a:t>Shared Resources</a:t>
            </a:r>
          </a:p>
          <a:p>
            <a:r>
              <a:rPr lang="en-US" dirty="0"/>
              <a:t>Cost/Security</a:t>
            </a:r>
          </a:p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704296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9FD7B-FE83-4BEB-A2CA-D9D6FAE1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dbatools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33302-D21E-4EED-9478-B7400631C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introduction</a:t>
            </a:r>
          </a:p>
        </p:txBody>
      </p:sp>
      <p:pic>
        <p:nvPicPr>
          <p:cNvPr id="1026" name="Picture 2" descr="https://dbatools.io/wp-content/uploads/2020/01/muscles4-300x150.png">
            <a:extLst>
              <a:ext uri="{FF2B5EF4-FFF2-40B4-BE49-F238E27FC236}">
                <a16:creationId xmlns:a16="http://schemas.microsoft.com/office/drawing/2014/main" id="{40CCB743-CC25-4D9D-8417-B21BEAC72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41" y="975317"/>
            <a:ext cx="5384662" cy="269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467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7D0845-5A57-4D5D-8B08-CF182FDC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dbatools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6A6343-CF4A-4C58-9117-BD6E34070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 dirty="0"/>
              <a:t>Online docs: </a:t>
            </a:r>
            <a:r>
              <a:rPr lang="en-US" dirty="0">
                <a:solidFill>
                  <a:srgbClr val="A0EA2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https://docs.dbatools.io</a:t>
            </a:r>
            <a:endParaRPr lang="en-US" dirty="0">
              <a:solidFill>
                <a:srgbClr val="A0EA28"/>
              </a:solidFill>
            </a:endParaRPr>
          </a:p>
          <a:p>
            <a:pPr marL="227965" indent="-227965"/>
            <a:r>
              <a:rPr lang="en-US" dirty="0"/>
              <a:t>GitHub: </a:t>
            </a:r>
            <a:r>
              <a:rPr lang="en-US" dirty="0">
                <a:solidFill>
                  <a:srgbClr val="A0EA2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https://dbatools.io/dev</a:t>
            </a:r>
            <a:endParaRPr lang="en-US" dirty="0">
              <a:solidFill>
                <a:srgbClr val="A0EA28"/>
              </a:solidFill>
            </a:endParaRPr>
          </a:p>
          <a:p>
            <a:pPr marL="227965" indent="-227965"/>
            <a:r>
              <a:rPr lang="en-US" dirty="0"/>
              <a:t>CI (</a:t>
            </a:r>
            <a:r>
              <a:rPr lang="en-US" err="1"/>
              <a:t>Appveyor</a:t>
            </a:r>
            <a:r>
              <a:rPr lang="en-US" dirty="0"/>
              <a:t>): </a:t>
            </a:r>
            <a:r>
              <a:rPr lang="en-US" dirty="0">
                <a:solidFill>
                  <a:srgbClr val="A0EA2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https://dbatools.io/ci</a:t>
            </a:r>
            <a:endParaRPr lang="en-US" dirty="0">
              <a:solidFill>
                <a:srgbClr val="A0EA28"/>
              </a:solidFill>
            </a:endParaRPr>
          </a:p>
          <a:p>
            <a:pPr marL="227965" indent="-22796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0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EA73C5-3A8F-4EAD-9314-35026EEF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3F537-5CD6-436E-A3FD-C002E6BF6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starting point</a:t>
            </a:r>
          </a:p>
          <a:p>
            <a:endParaRPr lang="en-US" dirty="0"/>
          </a:p>
          <a:p>
            <a:r>
              <a:rPr lang="en-US" sz="2000" dirty="0">
                <a:solidFill>
                  <a:srgbClr val="A0EA2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https://aka.ms/azureautomation</a:t>
            </a:r>
            <a:endParaRPr lang="en-US" sz="2000" dirty="0">
              <a:solidFill>
                <a:srgbClr val="A0EA28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57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3F59-23F8-414D-AA96-7F5430CC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</a:t>
            </a:r>
            <a:r>
              <a:rPr lang="en-US"/>
              <a:t>- Create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5EB49-008D-4472-AAE1-BE765AA34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Create via Portal or Az module only</a:t>
            </a:r>
          </a:p>
          <a:p>
            <a:r>
              <a:rPr lang="en-US" dirty="0"/>
              <a:t>No Azure CLI support</a:t>
            </a:r>
          </a:p>
          <a:p>
            <a:r>
              <a:rPr lang="en-US" dirty="0"/>
              <a:t>Recommended to create with </a:t>
            </a:r>
            <a:r>
              <a:rPr lang="en-US" dirty="0">
                <a:solidFill>
                  <a:srgbClr val="A0EA28"/>
                </a:solidFill>
              </a:rPr>
              <a:t>Azure Run As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F41FB-F7A5-41F2-B444-8F65199C7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9631"/>
            <a:ext cx="5257800" cy="2830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FDEDD-0C7B-45C9-820B-DA356F553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464" y="3341275"/>
            <a:ext cx="2491437" cy="2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4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3E22-A3DF-48A8-ACD0-7FF769D2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-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9F10-A6CA-4952-A086-F89F061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Automation (</a:t>
            </a:r>
            <a:r>
              <a:rPr lang="en-US" dirty="0">
                <a:solidFill>
                  <a:srgbClr val="A0EA28"/>
                </a:solidFill>
              </a:rPr>
              <a:t>our focus</a:t>
            </a:r>
            <a:r>
              <a:rPr lang="en-US" dirty="0"/>
              <a:t>)</a:t>
            </a:r>
          </a:p>
          <a:p>
            <a:r>
              <a:rPr lang="en-US" dirty="0"/>
              <a:t>Configuration Management</a:t>
            </a:r>
          </a:p>
          <a:p>
            <a:r>
              <a:rPr lang="en-US" dirty="0"/>
              <a:t>Update Management</a:t>
            </a:r>
          </a:p>
          <a:p>
            <a:r>
              <a:rPr lang="en-US" dirty="0"/>
              <a:t>Shared Resources</a:t>
            </a:r>
          </a:p>
        </p:txBody>
      </p:sp>
    </p:spTree>
    <p:extLst>
      <p:ext uri="{BB962C8B-B14F-4D97-AF65-F5344CB8AC3E}">
        <p14:creationId xmlns:p14="http://schemas.microsoft.com/office/powerpoint/2010/main" val="140123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7C3E10-458B-42F4-A20B-06298EC4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Resources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0C5BB1-689F-4A6D-9217-03B36009A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those pertaining to Runbooks</a:t>
            </a:r>
          </a:p>
        </p:txBody>
      </p:sp>
    </p:spTree>
    <p:extLst>
      <p:ext uri="{BB962C8B-B14F-4D97-AF65-F5344CB8AC3E}">
        <p14:creationId xmlns:p14="http://schemas.microsoft.com/office/powerpoint/2010/main" val="399340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E8862-F037-4DCF-BC92-3CDC0DB1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Resources (</a:t>
            </a:r>
            <a:r>
              <a:rPr lang="en-US" sz="3600" dirty="0"/>
              <a:t>Variables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EF5E-19D0-46AA-B8C5-6F413D197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575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 dirty="0"/>
              <a:t>Persisted values</a:t>
            </a:r>
            <a:endParaRPr lang="en-US"/>
          </a:p>
          <a:p>
            <a:pPr marL="227965" indent="-227965"/>
            <a:r>
              <a:rPr lang="en-US"/>
              <a:t>Set within a runbook</a:t>
            </a:r>
          </a:p>
          <a:p>
            <a:pPr marL="227965" indent="-227965"/>
            <a:r>
              <a:rPr lang="en-US" dirty="0"/>
              <a:t>Common Types</a:t>
            </a:r>
          </a:p>
          <a:p>
            <a:pPr marL="227965" indent="-227965"/>
            <a:r>
              <a:rPr lang="en-US" dirty="0"/>
              <a:t>Complex objects (</a:t>
            </a:r>
            <a:r>
              <a:rPr lang="en-US" sz="1800" err="1"/>
              <a:t>PSCustomObject</a:t>
            </a:r>
            <a:r>
              <a:rPr lang="en-US" dirty="0"/>
              <a:t>)</a:t>
            </a:r>
          </a:p>
          <a:p>
            <a:pPr marL="227965" indent="-227965"/>
            <a:r>
              <a:rPr lang="en-US" dirty="0"/>
              <a:t>Encrypted values</a:t>
            </a:r>
          </a:p>
          <a:p>
            <a:pPr marL="227965" indent="-227965"/>
            <a:r>
              <a:rPr lang="en-US" dirty="0">
                <a:solidFill>
                  <a:srgbClr val="A0EA28"/>
                </a:solidFill>
              </a:rPr>
              <a:t>Get-</a:t>
            </a:r>
            <a:r>
              <a:rPr lang="en-US" err="1">
                <a:solidFill>
                  <a:srgbClr val="A0EA28"/>
                </a:solidFill>
              </a:rPr>
              <a:t>AutomationVariable</a:t>
            </a:r>
            <a:endParaRPr lang="en-US">
              <a:solidFill>
                <a:srgbClr val="A0EA28"/>
              </a:solidFill>
            </a:endParaRPr>
          </a:p>
          <a:p>
            <a:pPr marL="227965" indent="-227965"/>
            <a:r>
              <a:rPr lang="en-US" dirty="0">
                <a:solidFill>
                  <a:srgbClr val="A0EA28"/>
                </a:solidFill>
              </a:rPr>
              <a:t>Set-</a:t>
            </a:r>
            <a:r>
              <a:rPr lang="en-US" err="1">
                <a:solidFill>
                  <a:srgbClr val="A0EA28"/>
                </a:solidFill>
              </a:rPr>
              <a:t>AutomationVariable</a:t>
            </a:r>
            <a:endParaRPr lang="en-US"/>
          </a:p>
          <a:p>
            <a:pPr marL="227965" indent="-227965"/>
            <a:endParaRPr lang="en-US" dirty="0">
              <a:solidFill>
                <a:srgbClr val="A0EA2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6717C-B301-4D3E-9218-2FCB3946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53" y="1511687"/>
            <a:ext cx="2540508" cy="44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99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roid Sans Mono">
      <a:majorFont>
        <a:latin typeface="Droid Sans Mono"/>
        <a:ea typeface=""/>
        <a:cs typeface=""/>
      </a:majorFont>
      <a:minorFont>
        <a:latin typeface="Droid Sa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7432</TotalTime>
  <Words>2310</Words>
  <Application>Microsoft Office PowerPoint</Application>
  <PresentationFormat>Widescreen</PresentationFormat>
  <Paragraphs>244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Droid Sans Mono</vt:lpstr>
      <vt:lpstr>Office Theme</vt:lpstr>
      <vt:lpstr>Azure Automation</vt:lpstr>
      <vt:lpstr>Agenda</vt:lpstr>
      <vt:lpstr>dbatools </vt:lpstr>
      <vt:lpstr>dbatools</vt:lpstr>
      <vt:lpstr>Azure Automation</vt:lpstr>
      <vt:lpstr>Azure Automation - Create</vt:lpstr>
      <vt:lpstr>Azure Automation - Capabilities</vt:lpstr>
      <vt:lpstr>Shared Resources</vt:lpstr>
      <vt:lpstr>Shared Resources (Variables)</vt:lpstr>
      <vt:lpstr>Shared Resources (Connections)</vt:lpstr>
      <vt:lpstr>Shared Resources (Credentials)</vt:lpstr>
      <vt:lpstr>Shared Resources (modules)</vt:lpstr>
      <vt:lpstr>Shared Resources (schedules)</vt:lpstr>
      <vt:lpstr>Cost and Security</vt:lpstr>
      <vt:lpstr>Azure Automation (cost)</vt:lpstr>
      <vt:lpstr>Azure Automation (cost)</vt:lpstr>
      <vt:lpstr>Azure Automation - Security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Melton</dc:creator>
  <cp:lastModifiedBy>Shawn Melton</cp:lastModifiedBy>
  <cp:revision>23</cp:revision>
  <dcterms:created xsi:type="dcterms:W3CDTF">2019-04-05T18:30:11Z</dcterms:created>
  <dcterms:modified xsi:type="dcterms:W3CDTF">2019-05-18T18:05:52Z</dcterms:modified>
</cp:coreProperties>
</file>